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6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D5E0C-3514-49EE-AE9E-D1BD9EDB9ED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44F7E-6119-4C86-A6E4-F4873121E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52D35-3CA7-4675-8436-89F8814CFE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00B43-796F-4B68-8FC8-76E53B27076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1200A-FF5D-460C-9DB3-78FF534A42D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1200A-FF5D-460C-9DB3-78FF534A42D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E527A-EE16-45EA-B205-436CAD6A83C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CB0E-0546-4B03-B3BD-3D1F480D38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572000"/>
            <a:ext cx="5105400" cy="14478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latin typeface="Arial Rounded MT Bold" pitchFamily="34" charset="0"/>
              </a:rPr>
              <a:t>Pros &amp; Cons of Testimonial Evidence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4724400" y="6553200"/>
            <a:ext cx="426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Times New Roman" pitchFamily="18" charset="0"/>
              </a:rPr>
              <a:t>Presentation developed by T. Trimpe 2006   http://sciencespot.net/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8534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597A0"/>
                </a:solidFill>
                <a:latin typeface="Cooper Black"/>
              </a:rPr>
              <a:t>Eyewitness Basics</a:t>
            </a:r>
          </a:p>
        </p:txBody>
      </p:sp>
      <p:pic>
        <p:nvPicPr>
          <p:cNvPr id="3077" name="Picture 2" descr="C:\Users\Tracy\AppData\Local\Microsoft\Windows\Temporary Internet Files\Content.IE5\242LJKNV\MCj023726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3276600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819400" y="533400"/>
            <a:ext cx="3810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29500" y="533400"/>
            <a:ext cx="3810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080" name="Picture 7" descr="hm003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9905" flipH="1">
            <a:off x="7289800" y="927100"/>
            <a:ext cx="7318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7" descr="hm003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29905">
            <a:off x="2565400" y="850900"/>
            <a:ext cx="7318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smtClean="0">
              <a:ea typeface="+mn-ea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2211387"/>
          </a:xfrm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228600"/>
            <a:ext cx="91281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>
                <a:ea typeface="+mn-ea"/>
              </a:rPr>
              <a:t>How Did You Do?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41370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So, which picture did you choose?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And the correct answer was... #2</a:t>
            </a: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Were you right?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What does this tell you about eyewitness testimony?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>
                <a:ea typeface="+mn-ea"/>
              </a:rPr>
              <a:t>According to Research…</a:t>
            </a:r>
            <a:endParaRPr>
              <a:ea typeface="+mn-ea"/>
            </a:endParaRP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4727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Studies show that the longer it takes an eyewitness to decide if the perpetrator is in a lineup, the less confident they actually are about their decision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Why?</a:t>
            </a:r>
          </a:p>
          <a:p>
            <a:pPr>
              <a:defRPr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Eyewitnesses typically take several minutes to point out the perpetrator because they often feel pressured to choose the correct one</a:t>
            </a:r>
          </a:p>
          <a:p>
            <a:pPr>
              <a:defRPr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However, if they are truly confident, they should be able to decide in </a:t>
            </a:r>
            <a:r>
              <a:rPr lang="en-US" altLang="en-US" sz="2800" b="1" u="sng" dirty="0" smtClean="0">
                <a:ea typeface="ＭＳ Ｐゴシック" panose="020B0600070205080204" pitchFamily="34" charset="-128"/>
              </a:rPr>
              <a:t>under 10 seconds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</a:rPr>
              <a:t>Crime Scene Challenge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5029200"/>
          </a:xfrm>
        </p:spPr>
        <p:txBody>
          <a:bodyPr/>
          <a:lstStyle/>
          <a:p>
            <a:pPr algn="just" eaLnBrk="1" hangingPunct="1"/>
            <a:r>
              <a:rPr lang="en-US" altLang="en-US" sz="2800" smtClean="0">
                <a:latin typeface="Times New Roman" pitchFamily="18" charset="0"/>
              </a:rPr>
              <a:t>Now that your eyes and brain are warmed up, let’s test your observation skills a bit more.</a:t>
            </a:r>
          </a:p>
          <a:p>
            <a:pPr algn="just" eaLnBrk="1" hangingPunct="1"/>
            <a:r>
              <a:rPr lang="en-US" altLang="en-US" sz="2800" smtClean="0">
                <a:latin typeface="Times New Roman" pitchFamily="18" charset="0"/>
              </a:rPr>
              <a:t>You will have </a:t>
            </a:r>
            <a:r>
              <a:rPr lang="en-US" altLang="en-US" sz="2800" u="sng" smtClean="0">
                <a:latin typeface="Times New Roman" pitchFamily="18" charset="0"/>
              </a:rPr>
              <a:t>2 minutes </a:t>
            </a:r>
            <a:r>
              <a:rPr lang="en-US" altLang="en-US" sz="2800" smtClean="0">
                <a:latin typeface="Times New Roman" pitchFamily="18" charset="0"/>
              </a:rPr>
              <a:t>to study the photograph of a crime scene on the next slide.  </a:t>
            </a:r>
          </a:p>
          <a:p>
            <a:pPr algn="just" eaLnBrk="1" hangingPunct="1"/>
            <a:r>
              <a:rPr lang="en-US" altLang="en-US" sz="2800" smtClean="0">
                <a:latin typeface="Times New Roman" pitchFamily="18" charset="0"/>
              </a:rPr>
              <a:t>Try to pay attention to details as you will be asked 10 questions about the crime scene!</a:t>
            </a:r>
          </a:p>
          <a:p>
            <a:pPr algn="just" eaLnBrk="1" hangingPunct="1"/>
            <a:r>
              <a:rPr lang="en-US" altLang="en-US" sz="2800" smtClean="0">
                <a:latin typeface="Times New Roman" pitchFamily="18" charset="0"/>
              </a:rPr>
              <a:t>You are not allowed to write anything down until after the time is up.</a:t>
            </a:r>
          </a:p>
          <a:p>
            <a:pPr algn="just" eaLnBrk="1" hangingPunct="1"/>
            <a:r>
              <a:rPr lang="en-US" altLang="en-US" sz="2800" smtClean="0">
                <a:latin typeface="Times New Roman" pitchFamily="18" charset="0"/>
              </a:rPr>
              <a:t>Ready?  </a:t>
            </a:r>
          </a:p>
        </p:txBody>
      </p:sp>
      <p:pic>
        <p:nvPicPr>
          <p:cNvPr id="12292" name="Picture 7" descr="MCj04377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648200"/>
            <a:ext cx="21177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 l="34273" t="31966" r="34834" b="13173"/>
          <a:stretch>
            <a:fillRect/>
          </a:stretch>
        </p:blipFill>
        <p:spPr bwMode="auto">
          <a:xfrm>
            <a:off x="1584325" y="25400"/>
            <a:ext cx="6188075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45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</a:rPr>
              <a:t>Answer each question below.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6200" y="920750"/>
            <a:ext cx="8915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1. What color coffee mug was in the picture?       Blue       Red     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Y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ellow   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2. When was the deadline?     Yesterday       Today  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  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Tomorrow	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3. What time was on the clock on the wall?      10:40         11:05          1:55 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4. How many sticky notes were on the whiteboard?        Four        Six   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Eight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5. Which of the following was NOT in the picture?    Stapler       Trash Can   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 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Printer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6. What was the name on the plaque on the desk?      Bill         Brian       Carl    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7. What color was the victim's shirt?      Black        Blue        Red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8. How many plants were in the picture?      None         One         Two    </a:t>
            </a:r>
            <a:br>
              <a:rPr lang="en-US" altLang="en-US" dirty="0">
                <a:latin typeface="Times New Roman" pitchFamily="18" charset="0"/>
                <a:cs typeface="Times New Roman" pitchFamily="18" charset="0"/>
              </a:rPr>
            </a:b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9. What was the color of the marker in the desk drawer?      Red           Blue        Green           </a:t>
            </a:r>
            <a:br>
              <a:rPr lang="en-US" altLang="en-US" dirty="0">
                <a:latin typeface="Times New Roman" pitchFamily="18" charset="0"/>
                <a:cs typeface="Times New Roman" pitchFamily="18" charset="0"/>
              </a:rPr>
            </a:b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10. Where was the book in the picture?    On a box       In the trash can       Under the body</a:t>
            </a: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TextBox 16"/>
          <p:cNvSpPr txBox="1">
            <a:spLocks noChangeArrowheads="1"/>
          </p:cNvSpPr>
          <p:nvPr/>
        </p:nvSpPr>
        <p:spPr bwMode="auto">
          <a:xfrm>
            <a:off x="152400" y="6532563"/>
            <a:ext cx="5181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/>
              <a:t>Source: http://forensics.rice.edu/html/picture_begin.html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</a:rPr>
              <a:t>Answer each question below.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6200" y="920750"/>
            <a:ext cx="8915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1. What color coffee mug was in the picture?       Blue       Red        </a:t>
            </a:r>
            <a:r>
              <a:rPr lang="en-US" altLang="en-US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Y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ellow   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2. When was the deadline?     Yesterday       Today     </a:t>
            </a:r>
            <a:r>
              <a:rPr lang="en-US" altLang="en-US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    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Tomorrow	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3. What time was on the clock on the wall?      10:40         11:05          1:55 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4. How many sticky notes were on the whiteboard?        Four        Six      </a:t>
            </a:r>
            <a:r>
              <a:rPr lang="en-US" altLang="en-US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  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Eight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5. Which of the following was NOT in the picture?    Stapler       Trash Can      </a:t>
            </a:r>
            <a:r>
              <a:rPr lang="en-US" altLang="en-US">
                <a:latin typeface="Times New Roman" pitchFamily="18" charset="0"/>
                <a:cs typeface="Times New Roman" pitchFamily="18" charset="0"/>
                <a:sym typeface="Wingdings" pitchFamily="-65" charset="2"/>
              </a:rPr>
              <a:t>  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Printer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6. What was the name on the plaque on the desk?      Bill         Brian       Carl    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7. What color was the victim's shirt?      Black        Blue        Red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8. How many plants were in the picture?      None         One         Two    </a:t>
            </a:r>
            <a:br>
              <a:rPr lang="en-US" altLang="en-US">
                <a:latin typeface="Times New Roman" pitchFamily="18" charset="0"/>
                <a:cs typeface="Times New Roman" pitchFamily="18" charset="0"/>
              </a:rPr>
            </a:br>
            <a:endParaRPr lang="en-US" alt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9. What was the color of the marker in the desk drawer?      Red           Blue        Green           </a:t>
            </a:r>
            <a:br>
              <a:rPr lang="en-US" altLang="en-US">
                <a:latin typeface="Times New Roman" pitchFamily="18" charset="0"/>
                <a:cs typeface="Times New Roman" pitchFamily="18" charset="0"/>
              </a:rPr>
            </a:br>
            <a:endParaRPr lang="en-US" alt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10. Where was the book in the picture?    On a box       In the trash can       Under the body</a:t>
            </a:r>
          </a:p>
          <a:p>
            <a:pPr eaLnBrk="1" hangingPunct="1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914400"/>
            <a:ext cx="914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13200" y="1473200"/>
            <a:ext cx="914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257800" y="2019300"/>
            <a:ext cx="914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45200" y="2590800"/>
            <a:ext cx="6858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953000" y="3124200"/>
            <a:ext cx="914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664200" y="3657600"/>
            <a:ext cx="914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48200" y="4229100"/>
            <a:ext cx="914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943600" y="4775200"/>
            <a:ext cx="7620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15200" y="5334000"/>
            <a:ext cx="10668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86200" y="5867400"/>
            <a:ext cx="10668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50" name="TextBox 16"/>
          <p:cNvSpPr txBox="1">
            <a:spLocks noChangeArrowheads="1"/>
          </p:cNvSpPr>
          <p:nvPr/>
        </p:nvSpPr>
        <p:spPr bwMode="auto">
          <a:xfrm>
            <a:off x="152400" y="6532563"/>
            <a:ext cx="5181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/>
              <a:t>Source: http://forensics.rice.edu/html/picture_begin.html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5334000" cy="1330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dirty="0" smtClean="0">
                <a:ea typeface="+mn-ea"/>
              </a:rPr>
              <a:t/>
            </a:r>
            <a:br>
              <a:rPr dirty="0" smtClean="0">
                <a:ea typeface="+mn-ea"/>
              </a:rPr>
            </a:br>
            <a:r>
              <a:rPr dirty="0" smtClean="0">
                <a:ea typeface="+mn-ea"/>
              </a:rPr>
              <a:t>Flashbulb Memories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481965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Many victims of crimes have something that is called a flashbulb memory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This is a vivid recollection of dramatic or emotionally charged events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Example: Can anyone tell me what you were doing when…?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You first saw or heard about the Marathon Bombing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Barack Obama became president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Michael Jackson died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2338" y="230188"/>
            <a:ext cx="24574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>
                <a:ea typeface="+mn-ea"/>
              </a:rPr>
              <a:t>You Be the Eyewitness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41370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Imagine you are at a gas station buying milk 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 man walks in, threatens the employee at the counter, robs the cash register, and runs out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The entire ordeal lasts about five seconds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This is the man you saw…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smtClean="0">
              <a:ea typeface="+mn-ea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2211387"/>
          </a:xfrm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46513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>
                <a:ea typeface="+mn-ea"/>
              </a:rPr>
              <a:t>You Be the Eyewitness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3398837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The police have asked you to help them identify the perpetrator</a:t>
            </a: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They will show you a set of pictures, and it is your responsibility to select the picture of the man you saw rob the gas station…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393</Words>
  <Application>Microsoft Office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Crime Scene Challenge</vt:lpstr>
      <vt:lpstr>Slide 3</vt:lpstr>
      <vt:lpstr>Answer each question below.</vt:lpstr>
      <vt:lpstr>Answer each question below.</vt:lpstr>
      <vt:lpstr> Flashbulb Memories</vt:lpstr>
      <vt:lpstr>You Be the Eyewitness</vt:lpstr>
      <vt:lpstr>Slide 8</vt:lpstr>
      <vt:lpstr>You Be the Eyewitness</vt:lpstr>
      <vt:lpstr>Slide 10</vt:lpstr>
      <vt:lpstr>How Did You Do?</vt:lpstr>
      <vt:lpstr>According to Research…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Chatterley Family</dc:creator>
  <cp:lastModifiedBy>Chatterley Family</cp:lastModifiedBy>
  <cp:revision>1</cp:revision>
  <dcterms:created xsi:type="dcterms:W3CDTF">2020-01-10T23:29:48Z</dcterms:created>
  <dcterms:modified xsi:type="dcterms:W3CDTF">2020-01-10T23:35:08Z</dcterms:modified>
</cp:coreProperties>
</file>