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2"/>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4825" cy="90836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0211" cy="454024"/>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3" name="Shape 3"/>
          <p:cNvSpPr txBox="1">
            <a:spLocks noGrp="1"/>
          </p:cNvSpPr>
          <p:nvPr>
            <p:ph type="dt" idx="10"/>
          </p:nvPr>
        </p:nvSpPr>
        <p:spPr>
          <a:xfrm>
            <a:off x="3883025" y="0"/>
            <a:ext cx="2970211" cy="454024"/>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4" name="Shape 4"/>
          <p:cNvSpPr>
            <a:spLocks noGrp="1" noRot="1" noChangeAspect="1"/>
          </p:cNvSpPr>
          <p:nvPr>
            <p:ph type="sldImg" idx="3"/>
          </p:nvPr>
        </p:nvSpPr>
        <p:spPr>
          <a:xfrm>
            <a:off x="1157287" y="681037"/>
            <a:ext cx="4541837" cy="3406774"/>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6" name="Shape 6"/>
          <p:cNvSpPr txBox="1">
            <a:spLocks noGrp="1"/>
          </p:cNvSpPr>
          <p:nvPr>
            <p:ph type="ftr" idx="11"/>
          </p:nvPr>
        </p:nvSpPr>
        <p:spPr>
          <a:xfrm>
            <a:off x="0" y="8628060"/>
            <a:ext cx="2970211" cy="454024"/>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7" name="Shape 7"/>
          <p:cNvSpPr txBox="1">
            <a:spLocks noGrp="1"/>
          </p:cNvSpPr>
          <p:nvPr>
            <p:ph type="sldNum" idx="12"/>
          </p:nvPr>
        </p:nvSpPr>
        <p:spPr>
          <a:xfrm>
            <a:off x="3883025" y="8628060"/>
            <a:ext cx="2970211" cy="454024"/>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sz="1200" b="0" i="0" u="none" strike="noStrike" cap="none" baseline="0"/>
          </a:p>
          <a:p>
            <a:pPr marL="0" lvl="1" indent="-88900">
              <a:spcBef>
                <a:spcPts val="0"/>
              </a:spcBef>
              <a:buClr>
                <a:srgbClr val="000000"/>
              </a:buClr>
              <a:buFont typeface="Courier New"/>
              <a:buChar char="o"/>
            </a:pPr>
            <a:endParaRPr sz="1800" b="0" i="0" u="none" strike="noStrike" cap="none" baseline="0"/>
          </a:p>
          <a:p>
            <a:pPr marL="0" lvl="2" indent="-88900">
              <a:spcBef>
                <a:spcPts val="0"/>
              </a:spcBef>
              <a:buClr>
                <a:srgbClr val="000000"/>
              </a:buClr>
              <a:buFont typeface="Wingdings"/>
              <a:buChar char="§"/>
            </a:pPr>
            <a:endParaRPr sz="1800" b="0" i="0" u="none" strike="noStrike" cap="none" baseline="0"/>
          </a:p>
          <a:p>
            <a:pPr marL="0" lvl="3" indent="-88900">
              <a:spcBef>
                <a:spcPts val="0"/>
              </a:spcBef>
              <a:buClr>
                <a:srgbClr val="000000"/>
              </a:buClr>
              <a:buFont typeface="Arial"/>
              <a:buChar char="●"/>
            </a:pPr>
            <a:endParaRPr sz="1800" b="0" i="0" u="none" strike="noStrike" cap="none" baseline="0"/>
          </a:p>
          <a:p>
            <a:pPr marL="0" lvl="4" indent="-88900">
              <a:spcBef>
                <a:spcPts val="0"/>
              </a:spcBef>
              <a:buClr>
                <a:srgbClr val="000000"/>
              </a:buClr>
              <a:buFont typeface="Courier New"/>
              <a:buChar char="o"/>
            </a:pPr>
            <a:endParaRPr sz="1800" b="0" i="0" u="none" strike="noStrike" cap="none" baseline="0"/>
          </a:p>
          <a:p>
            <a:pPr marL="0" lvl="5" indent="-88900">
              <a:spcBef>
                <a:spcPts val="0"/>
              </a:spcBef>
              <a:buClr>
                <a:srgbClr val="000000"/>
              </a:buClr>
              <a:buFont typeface="Wingdings"/>
              <a:buChar char="§"/>
            </a:pPr>
            <a:endParaRPr sz="1800" b="0" i="0" u="none" strike="noStrike" cap="none" baseline="0"/>
          </a:p>
          <a:p>
            <a:pPr marL="0" lvl="6" indent="-88900">
              <a:spcBef>
                <a:spcPts val="0"/>
              </a:spcBef>
              <a:buClr>
                <a:srgbClr val="000000"/>
              </a:buClr>
              <a:buFont typeface="Arial"/>
              <a:buChar char="●"/>
            </a:pPr>
            <a:endParaRPr sz="1800" b="0" i="0" u="none" strike="noStrike" cap="none" baseline="0"/>
          </a:p>
          <a:p>
            <a:pPr marL="0" lvl="7" indent="-88900">
              <a:spcBef>
                <a:spcPts val="0"/>
              </a:spcBef>
              <a:buClr>
                <a:srgbClr val="000000"/>
              </a:buClr>
              <a:buFont typeface="Courier New"/>
              <a:buChar char="o"/>
            </a:pPr>
            <a:endParaRPr sz="1800" b="0" i="0" u="none" strike="noStrike" cap="none" baseline="0"/>
          </a:p>
          <a:p>
            <a:pPr marL="0" lvl="8" indent="-88900">
              <a:spcBef>
                <a:spcPts val="0"/>
              </a:spcBef>
              <a:buClr>
                <a:srgbClr val="000000"/>
              </a:buClr>
              <a:buFont typeface="Wingdings"/>
              <a:buChar char="§"/>
            </a:pPr>
            <a:endParaRPr sz="1800" b="0" i="0" u="none" strike="noStrike" cap="none" baseline="0"/>
          </a:p>
        </p:txBody>
      </p:sp>
    </p:spTree>
    <p:extLst>
      <p:ext uri="{BB962C8B-B14F-4D97-AF65-F5344CB8AC3E}">
        <p14:creationId xmlns="" xmlns:p14="http://schemas.microsoft.com/office/powerpoint/2010/main" val="39032983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82" name="Shape 82"/>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280318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190" name="Shape 190"/>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57626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201" name="Shape 201"/>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6721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212" name="Shape 212"/>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291255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222" name="Shape 222"/>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24216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235" name="Shape 235"/>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407284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246" name="Shape 246"/>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3724273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257" name="Shape 257"/>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2495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266" name="Shape 266"/>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28522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278" name="Shape 278"/>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361641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289" name="Shape 289"/>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73513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720618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00" name="Shape 300"/>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370942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11" name="Shape 311"/>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3134165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22" name="Shape 322"/>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25218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32" name="Shape 332"/>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3450852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41" name="Shape 341"/>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684611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50" name="Shape 350"/>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456178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60" name="Shape 360"/>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212300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71" name="Shape 371"/>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2876128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81" name="Shape 381"/>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477407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391" name="Shape 391"/>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55167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426177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118" name="Shape 118"/>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87205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131" name="Shape 131"/>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306713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144" name="Shape 144"/>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97471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156" name="Shape 156"/>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389607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167" name="Shape 167"/>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12791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noAutofit/>
          </a:bodyPr>
          <a:lstStyle/>
          <a:p>
            <a:pPr>
              <a:spcBef>
                <a:spcPts val="0"/>
              </a:spcBef>
              <a:buNone/>
            </a:pPr>
            <a:endParaRPr/>
          </a:p>
        </p:txBody>
      </p:sp>
      <p:sp>
        <p:nvSpPr>
          <p:cNvPr id="180" name="Shape 180"/>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Tree>
    <p:extLst>
      <p:ext uri="{BB962C8B-B14F-4D97-AF65-F5344CB8AC3E}">
        <p14:creationId xmlns="" xmlns:p14="http://schemas.microsoft.com/office/powerpoint/2010/main" val="394678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rot="5400000">
            <a:off x="5033961" y="2433636"/>
            <a:ext cx="5324473" cy="1981199"/>
          </a:xfrm>
          <a:prstGeom prst="rect">
            <a:avLst/>
          </a:prstGeom>
          <a:noFill/>
          <a:ln>
            <a:noFill/>
          </a:ln>
        </p:spPr>
        <p:txBody>
          <a:bodyPr lIns="91425" tIns="91425" rIns="91425" bIns="91425" anchor="t" anchorCtr="0"/>
          <a:lstStyle>
            <a:lvl1pPr algn="l" rtl="0">
              <a:lnSpc>
                <a:spcPct val="90000"/>
              </a:lnSpc>
              <a:spcBef>
                <a:spcPts val="0"/>
              </a:spcBef>
              <a:spcAft>
                <a:spcPts val="0"/>
              </a:spcAft>
              <a:defRPr sz="3600" b="1">
                <a:solidFill>
                  <a:srgbClr val="53A753"/>
                </a:solidFill>
                <a:latin typeface="Arial"/>
                <a:ea typeface="Arial"/>
                <a:cs typeface="Arial"/>
                <a:sym typeface="Arial"/>
              </a:defRPr>
            </a:lvl1pPr>
            <a:lvl2pPr algn="l" rtl="0">
              <a:lnSpc>
                <a:spcPct val="90000"/>
              </a:lnSpc>
              <a:spcBef>
                <a:spcPts val="0"/>
              </a:spcBef>
              <a:spcAft>
                <a:spcPts val="0"/>
              </a:spcAft>
              <a:defRPr sz="3600" b="1">
                <a:solidFill>
                  <a:srgbClr val="53A753"/>
                </a:solidFill>
                <a:latin typeface="Arial"/>
                <a:ea typeface="Arial"/>
                <a:cs typeface="Arial"/>
                <a:sym typeface="Arial"/>
              </a:defRPr>
            </a:lvl2pPr>
            <a:lvl3pPr algn="l" rtl="0">
              <a:lnSpc>
                <a:spcPct val="90000"/>
              </a:lnSpc>
              <a:spcBef>
                <a:spcPts val="0"/>
              </a:spcBef>
              <a:spcAft>
                <a:spcPts val="0"/>
              </a:spcAft>
              <a:defRPr sz="3600" b="1">
                <a:solidFill>
                  <a:srgbClr val="53A753"/>
                </a:solidFill>
                <a:latin typeface="Arial"/>
                <a:ea typeface="Arial"/>
                <a:cs typeface="Arial"/>
                <a:sym typeface="Arial"/>
              </a:defRPr>
            </a:lvl3pPr>
            <a:lvl4pPr algn="l" rtl="0">
              <a:lnSpc>
                <a:spcPct val="90000"/>
              </a:lnSpc>
              <a:spcBef>
                <a:spcPts val="0"/>
              </a:spcBef>
              <a:spcAft>
                <a:spcPts val="0"/>
              </a:spcAft>
              <a:defRPr sz="3600" b="1">
                <a:solidFill>
                  <a:srgbClr val="53A753"/>
                </a:solidFill>
                <a:latin typeface="Arial"/>
                <a:ea typeface="Arial"/>
                <a:cs typeface="Arial"/>
                <a:sym typeface="Arial"/>
              </a:defRPr>
            </a:lvl4pPr>
            <a:lvl5pPr algn="l" rtl="0">
              <a:lnSpc>
                <a:spcPct val="90000"/>
              </a:lnSpc>
              <a:spcBef>
                <a:spcPts val="0"/>
              </a:spcBef>
              <a:spcAft>
                <a:spcPts val="0"/>
              </a:spcAft>
              <a:defRPr sz="3600" b="1">
                <a:solidFill>
                  <a:srgbClr val="53A753"/>
                </a:solidFill>
                <a:latin typeface="Arial"/>
                <a:ea typeface="Arial"/>
                <a:cs typeface="Arial"/>
                <a:sym typeface="Arial"/>
              </a:defRPr>
            </a:lvl5pPr>
            <a:lvl6pPr marL="457200" algn="l" rtl="0">
              <a:lnSpc>
                <a:spcPct val="90000"/>
              </a:lnSpc>
              <a:spcBef>
                <a:spcPts val="0"/>
              </a:spcBef>
              <a:spcAft>
                <a:spcPts val="0"/>
              </a:spcAft>
              <a:defRPr sz="3600" b="1">
                <a:solidFill>
                  <a:srgbClr val="53A753"/>
                </a:solidFill>
                <a:latin typeface="Arial"/>
                <a:ea typeface="Arial"/>
                <a:cs typeface="Arial"/>
                <a:sym typeface="Arial"/>
              </a:defRPr>
            </a:lvl6pPr>
            <a:lvl7pPr marL="914400" algn="l" rtl="0">
              <a:lnSpc>
                <a:spcPct val="90000"/>
              </a:lnSpc>
              <a:spcBef>
                <a:spcPts val="0"/>
              </a:spcBef>
              <a:spcAft>
                <a:spcPts val="0"/>
              </a:spcAft>
              <a:defRPr sz="3600" b="1">
                <a:solidFill>
                  <a:srgbClr val="53A753"/>
                </a:solidFill>
                <a:latin typeface="Arial"/>
                <a:ea typeface="Arial"/>
                <a:cs typeface="Arial"/>
                <a:sym typeface="Arial"/>
              </a:defRPr>
            </a:lvl7pPr>
            <a:lvl8pPr marL="1371600" algn="l" rtl="0">
              <a:lnSpc>
                <a:spcPct val="90000"/>
              </a:lnSpc>
              <a:spcBef>
                <a:spcPts val="0"/>
              </a:spcBef>
              <a:spcAft>
                <a:spcPts val="0"/>
              </a:spcAft>
              <a:defRPr sz="3600" b="1">
                <a:solidFill>
                  <a:srgbClr val="53A753"/>
                </a:solidFill>
                <a:latin typeface="Arial"/>
                <a:ea typeface="Arial"/>
                <a:cs typeface="Arial"/>
                <a:sym typeface="Arial"/>
              </a:defRPr>
            </a:lvl8pPr>
            <a:lvl9pPr marL="1828800" algn="l" rtl="0">
              <a:lnSpc>
                <a:spcPct val="90000"/>
              </a:lnSpc>
              <a:spcBef>
                <a:spcPts val="0"/>
              </a:spcBef>
              <a:spcAft>
                <a:spcPts val="0"/>
              </a:spcAft>
              <a:defRPr sz="3600" b="1">
                <a:solidFill>
                  <a:srgbClr val="53A753"/>
                </a:solidFill>
                <a:latin typeface="Arial"/>
                <a:ea typeface="Arial"/>
                <a:cs typeface="Arial"/>
                <a:sym typeface="Arial"/>
              </a:defRPr>
            </a:lvl9pPr>
          </a:lstStyle>
          <a:p>
            <a:endParaRPr/>
          </a:p>
        </p:txBody>
      </p:sp>
      <p:sp>
        <p:nvSpPr>
          <p:cNvPr id="24" name="Shape 24"/>
          <p:cNvSpPr txBox="1">
            <a:spLocks noGrp="1"/>
          </p:cNvSpPr>
          <p:nvPr>
            <p:ph type="body" idx="1"/>
          </p:nvPr>
        </p:nvSpPr>
        <p:spPr>
          <a:xfrm rot="5400000">
            <a:off x="995361" y="528636"/>
            <a:ext cx="5324473" cy="5791200"/>
          </a:xfrm>
          <a:prstGeom prst="rect">
            <a:avLst/>
          </a:prstGeom>
          <a:noFill/>
          <a:ln>
            <a:noFill/>
          </a:ln>
        </p:spPr>
        <p:txBody>
          <a:bodyPr lIns="91425" tIns="91425" rIns="91425" bIns="91425" anchor="t" anchorCtr="0"/>
          <a:lstStyle>
            <a:lvl1pPr marL="342900" indent="-63500" algn="l" rtl="0">
              <a:lnSpc>
                <a:spcPct val="85000"/>
              </a:lnSpc>
              <a:spcBef>
                <a:spcPts val="980"/>
              </a:spcBef>
              <a:spcAft>
                <a:spcPts val="0"/>
              </a:spcAft>
              <a:buClr>
                <a:schemeClr val="dk1"/>
              </a:buClr>
              <a:buFont typeface="Courier New"/>
              <a:buChar char="o"/>
              <a:defRPr sz="2800">
                <a:solidFill>
                  <a:schemeClr val="dk1"/>
                </a:solidFill>
                <a:latin typeface="Arial"/>
                <a:ea typeface="Arial"/>
                <a:cs typeface="Arial"/>
                <a:sym typeface="Arial"/>
              </a:defRPr>
            </a:lvl1pPr>
            <a:lvl2pPr marL="742950" indent="-130175" algn="l" rtl="0">
              <a:lnSpc>
                <a:spcPct val="85000"/>
              </a:lnSpc>
              <a:spcBef>
                <a:spcPts val="84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01600" algn="l" rtl="0">
              <a:lnSpc>
                <a:spcPct val="85000"/>
              </a:lnSpc>
              <a:spcBef>
                <a:spcPts val="7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07950"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762000" y="762000"/>
            <a:ext cx="7924798" cy="1143000"/>
          </a:xfrm>
          <a:prstGeom prst="rect">
            <a:avLst/>
          </a:prstGeom>
          <a:noFill/>
          <a:ln>
            <a:noFill/>
          </a:ln>
        </p:spPr>
        <p:txBody>
          <a:bodyPr lIns="91425" tIns="91425" rIns="91425" bIns="91425" anchor="t" anchorCtr="0"/>
          <a:lstStyle>
            <a:lvl1pPr algn="l" rtl="0">
              <a:lnSpc>
                <a:spcPct val="90000"/>
              </a:lnSpc>
              <a:spcBef>
                <a:spcPts val="0"/>
              </a:spcBef>
              <a:spcAft>
                <a:spcPts val="0"/>
              </a:spcAft>
              <a:defRPr sz="3600" b="1">
                <a:solidFill>
                  <a:srgbClr val="53A753"/>
                </a:solidFill>
                <a:latin typeface="Arial"/>
                <a:ea typeface="Arial"/>
                <a:cs typeface="Arial"/>
                <a:sym typeface="Arial"/>
              </a:defRPr>
            </a:lvl1pPr>
            <a:lvl2pPr algn="l" rtl="0">
              <a:lnSpc>
                <a:spcPct val="90000"/>
              </a:lnSpc>
              <a:spcBef>
                <a:spcPts val="0"/>
              </a:spcBef>
              <a:spcAft>
                <a:spcPts val="0"/>
              </a:spcAft>
              <a:defRPr sz="3600" b="1">
                <a:solidFill>
                  <a:srgbClr val="53A753"/>
                </a:solidFill>
                <a:latin typeface="Arial"/>
                <a:ea typeface="Arial"/>
                <a:cs typeface="Arial"/>
                <a:sym typeface="Arial"/>
              </a:defRPr>
            </a:lvl2pPr>
            <a:lvl3pPr algn="l" rtl="0">
              <a:lnSpc>
                <a:spcPct val="90000"/>
              </a:lnSpc>
              <a:spcBef>
                <a:spcPts val="0"/>
              </a:spcBef>
              <a:spcAft>
                <a:spcPts val="0"/>
              </a:spcAft>
              <a:defRPr sz="3600" b="1">
                <a:solidFill>
                  <a:srgbClr val="53A753"/>
                </a:solidFill>
                <a:latin typeface="Arial"/>
                <a:ea typeface="Arial"/>
                <a:cs typeface="Arial"/>
                <a:sym typeface="Arial"/>
              </a:defRPr>
            </a:lvl3pPr>
            <a:lvl4pPr algn="l" rtl="0">
              <a:lnSpc>
                <a:spcPct val="90000"/>
              </a:lnSpc>
              <a:spcBef>
                <a:spcPts val="0"/>
              </a:spcBef>
              <a:spcAft>
                <a:spcPts val="0"/>
              </a:spcAft>
              <a:defRPr sz="3600" b="1">
                <a:solidFill>
                  <a:srgbClr val="53A753"/>
                </a:solidFill>
                <a:latin typeface="Arial"/>
                <a:ea typeface="Arial"/>
                <a:cs typeface="Arial"/>
                <a:sym typeface="Arial"/>
              </a:defRPr>
            </a:lvl4pPr>
            <a:lvl5pPr algn="l" rtl="0">
              <a:lnSpc>
                <a:spcPct val="90000"/>
              </a:lnSpc>
              <a:spcBef>
                <a:spcPts val="0"/>
              </a:spcBef>
              <a:spcAft>
                <a:spcPts val="0"/>
              </a:spcAft>
              <a:defRPr sz="3600" b="1">
                <a:solidFill>
                  <a:srgbClr val="53A753"/>
                </a:solidFill>
                <a:latin typeface="Arial"/>
                <a:ea typeface="Arial"/>
                <a:cs typeface="Arial"/>
                <a:sym typeface="Arial"/>
              </a:defRPr>
            </a:lvl5pPr>
            <a:lvl6pPr marL="457200" algn="l" rtl="0">
              <a:lnSpc>
                <a:spcPct val="90000"/>
              </a:lnSpc>
              <a:spcBef>
                <a:spcPts val="0"/>
              </a:spcBef>
              <a:spcAft>
                <a:spcPts val="0"/>
              </a:spcAft>
              <a:defRPr sz="3600" b="1">
                <a:solidFill>
                  <a:srgbClr val="53A753"/>
                </a:solidFill>
                <a:latin typeface="Arial"/>
                <a:ea typeface="Arial"/>
                <a:cs typeface="Arial"/>
                <a:sym typeface="Arial"/>
              </a:defRPr>
            </a:lvl6pPr>
            <a:lvl7pPr marL="914400" algn="l" rtl="0">
              <a:lnSpc>
                <a:spcPct val="90000"/>
              </a:lnSpc>
              <a:spcBef>
                <a:spcPts val="0"/>
              </a:spcBef>
              <a:spcAft>
                <a:spcPts val="0"/>
              </a:spcAft>
              <a:defRPr sz="3600" b="1">
                <a:solidFill>
                  <a:srgbClr val="53A753"/>
                </a:solidFill>
                <a:latin typeface="Arial"/>
                <a:ea typeface="Arial"/>
                <a:cs typeface="Arial"/>
                <a:sym typeface="Arial"/>
              </a:defRPr>
            </a:lvl7pPr>
            <a:lvl8pPr marL="1371600" algn="l" rtl="0">
              <a:lnSpc>
                <a:spcPct val="90000"/>
              </a:lnSpc>
              <a:spcBef>
                <a:spcPts val="0"/>
              </a:spcBef>
              <a:spcAft>
                <a:spcPts val="0"/>
              </a:spcAft>
              <a:defRPr sz="3600" b="1">
                <a:solidFill>
                  <a:srgbClr val="53A753"/>
                </a:solidFill>
                <a:latin typeface="Arial"/>
                <a:ea typeface="Arial"/>
                <a:cs typeface="Arial"/>
                <a:sym typeface="Arial"/>
              </a:defRPr>
            </a:lvl8pPr>
            <a:lvl9pPr marL="1828800" algn="l" rtl="0">
              <a:lnSpc>
                <a:spcPct val="90000"/>
              </a:lnSpc>
              <a:spcBef>
                <a:spcPts val="0"/>
              </a:spcBef>
              <a:spcAft>
                <a:spcPts val="0"/>
              </a:spcAft>
              <a:defRPr sz="3600" b="1">
                <a:solidFill>
                  <a:srgbClr val="53A753"/>
                </a:solidFill>
                <a:latin typeface="Arial"/>
                <a:ea typeface="Arial"/>
                <a:cs typeface="Arial"/>
                <a:sym typeface="Arial"/>
              </a:defRPr>
            </a:lvl9pPr>
          </a:lstStyle>
          <a:p>
            <a:endParaRPr/>
          </a:p>
        </p:txBody>
      </p:sp>
      <p:sp>
        <p:nvSpPr>
          <p:cNvPr id="54" name="Shape 54"/>
          <p:cNvSpPr txBox="1">
            <a:spLocks noGrp="1"/>
          </p:cNvSpPr>
          <p:nvPr>
            <p:ph type="body" idx="1"/>
          </p:nvPr>
        </p:nvSpPr>
        <p:spPr>
          <a:xfrm>
            <a:off x="838200" y="2362200"/>
            <a:ext cx="7693025" cy="3724275"/>
          </a:xfrm>
          <a:prstGeom prst="rect">
            <a:avLst/>
          </a:prstGeom>
          <a:noFill/>
          <a:ln>
            <a:noFill/>
          </a:ln>
        </p:spPr>
        <p:txBody>
          <a:bodyPr lIns="91425" tIns="91425" rIns="91425" bIns="91425" anchor="t" anchorCtr="0"/>
          <a:lstStyle>
            <a:lvl1pPr marL="342900" indent="-63500" algn="l" rtl="0">
              <a:lnSpc>
                <a:spcPct val="85000"/>
              </a:lnSpc>
              <a:spcBef>
                <a:spcPts val="980"/>
              </a:spcBef>
              <a:spcAft>
                <a:spcPts val="0"/>
              </a:spcAft>
              <a:buClr>
                <a:schemeClr val="dk1"/>
              </a:buClr>
              <a:buFont typeface="Courier New"/>
              <a:buChar char="o"/>
              <a:defRPr sz="2800">
                <a:solidFill>
                  <a:schemeClr val="dk1"/>
                </a:solidFill>
                <a:latin typeface="Arial"/>
                <a:ea typeface="Arial"/>
                <a:cs typeface="Arial"/>
                <a:sym typeface="Arial"/>
              </a:defRPr>
            </a:lvl1pPr>
            <a:lvl2pPr marL="742950" indent="-130175" algn="l" rtl="0">
              <a:lnSpc>
                <a:spcPct val="85000"/>
              </a:lnSpc>
              <a:spcBef>
                <a:spcPts val="84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01600" algn="l" rtl="0">
              <a:lnSpc>
                <a:spcPct val="85000"/>
              </a:lnSpc>
              <a:spcBef>
                <a:spcPts val="7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07950"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9"/>
        <p:cNvGrpSpPr/>
        <p:nvPr/>
      </p:nvGrpSpPr>
      <p:grpSpPr>
        <a:xfrm>
          <a:off x="0" y="0"/>
          <a:ext cx="0" cy="0"/>
          <a:chOff x="0" y="0"/>
          <a:chExt cx="0" cy="0"/>
        </a:xfrm>
      </p:grpSpPr>
      <p:sp>
        <p:nvSpPr>
          <p:cNvPr id="70" name="Shape 70"/>
          <p:cNvSpPr txBox="1">
            <a:spLocks noGrp="1"/>
          </p:cNvSpPr>
          <p:nvPr>
            <p:ph type="subTitle" idx="1"/>
          </p:nvPr>
        </p:nvSpPr>
        <p:spPr>
          <a:xfrm>
            <a:off x="4673600" y="2927350"/>
            <a:ext cx="4013200" cy="1822449"/>
          </a:xfrm>
          <a:prstGeom prst="rect">
            <a:avLst/>
          </a:prstGeom>
          <a:noFill/>
          <a:ln>
            <a:noFill/>
          </a:ln>
        </p:spPr>
        <p:txBody>
          <a:bodyPr lIns="91425" tIns="91425" rIns="91425" bIns="91425" anchor="b" anchorCtr="0"/>
          <a:lstStyle>
            <a:lvl1pPr marL="0" marR="0" indent="0" algn="l" rtl="0">
              <a:lnSpc>
                <a:spcPct val="85000"/>
              </a:lnSpc>
              <a:spcBef>
                <a:spcPts val="980"/>
              </a:spcBef>
              <a:spcAft>
                <a:spcPts val="0"/>
              </a:spcAft>
              <a:buClr>
                <a:schemeClr val="dk1"/>
              </a:buClr>
              <a:buFont typeface="Arial"/>
              <a:buNone/>
              <a:defRPr sz="2800" b="0" i="0" u="none" strike="noStrike" cap="none" baseline="0">
                <a:solidFill>
                  <a:schemeClr val="dk2"/>
                </a:solidFill>
                <a:latin typeface="Arial"/>
                <a:ea typeface="Arial"/>
                <a:cs typeface="Arial"/>
                <a:sym typeface="Arial"/>
              </a:defRPr>
            </a:lvl1pPr>
            <a:lvl2pPr marL="742950" marR="0" indent="-130175" algn="l" rtl="0">
              <a:lnSpc>
                <a:spcPct val="85000"/>
              </a:lnSpc>
              <a:spcBef>
                <a:spcPts val="84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2pPr>
            <a:lvl3pPr marL="1143000" marR="0" indent="-101600" algn="l" rtl="0">
              <a:lnSpc>
                <a:spcPct val="85000"/>
              </a:lnSpc>
              <a:spcBef>
                <a:spcPts val="7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3pPr>
            <a:lvl4pPr marL="1600200" marR="0" indent="-1079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4pPr>
            <a:lvl5pPr marL="20574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5pPr>
            <a:lvl6pPr marL="25146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
        <p:nvSpPr>
          <p:cNvPr id="71" name="Shape 71"/>
          <p:cNvSpPr txBox="1">
            <a:spLocks noGrp="1"/>
          </p:cNvSpPr>
          <p:nvPr>
            <p:ph type="ctrTitle"/>
          </p:nvPr>
        </p:nvSpPr>
        <p:spPr>
          <a:xfrm>
            <a:off x="685800" y="990600"/>
            <a:ext cx="8229600" cy="1904999"/>
          </a:xfrm>
          <a:prstGeom prst="rect">
            <a:avLst/>
          </a:prstGeom>
          <a:noFill/>
          <a:ln>
            <a:noFill/>
          </a:ln>
        </p:spPr>
        <p:txBody>
          <a:bodyPr lIns="91425" tIns="91425" rIns="91425" bIns="91425" anchor="ctr" anchorCtr="0"/>
          <a:lstStyle>
            <a:lvl1pPr marL="0" marR="0" indent="0" algn="ctr" rtl="0">
              <a:lnSpc>
                <a:spcPct val="9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1pPr>
            <a:lvl2pPr marL="0" marR="0" indent="0" algn="l" rtl="0">
              <a:lnSpc>
                <a:spcPct val="90000"/>
              </a:lnSpc>
              <a:spcBef>
                <a:spcPts val="0"/>
              </a:spcBef>
              <a:spcAft>
                <a:spcPts val="0"/>
              </a:spcAft>
              <a:buClr>
                <a:srgbClr val="53A753"/>
              </a:buClr>
              <a:buFont typeface="Arial"/>
              <a:buNone/>
              <a:defRPr sz="3600" b="1" i="0" u="none" strike="noStrike" cap="none" baseline="0">
                <a:solidFill>
                  <a:srgbClr val="53A753"/>
                </a:solidFill>
                <a:latin typeface="Arial"/>
                <a:ea typeface="Arial"/>
                <a:cs typeface="Arial"/>
                <a:sym typeface="Arial"/>
              </a:defRPr>
            </a:lvl2pPr>
            <a:lvl3pPr marL="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3pPr>
            <a:lvl4pPr marL="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4pPr>
            <a:lvl5pPr marL="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5pPr>
            <a:lvl6pPr marL="4572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6pPr>
            <a:lvl7pPr marL="9144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7pPr>
            <a:lvl8pPr marL="13716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8pPr>
            <a:lvl9pPr marL="18288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62000" y="762000"/>
            <a:ext cx="7924798" cy="1143000"/>
          </a:xfrm>
          <a:prstGeom prst="rect">
            <a:avLst/>
          </a:prstGeom>
          <a:noFill/>
          <a:ln>
            <a:noFill/>
          </a:ln>
        </p:spPr>
        <p:txBody>
          <a:bodyPr lIns="91425" tIns="91425" rIns="91425" bIns="91425" anchor="t" anchorCtr="0"/>
          <a:lstStyle>
            <a:lvl1pPr algn="l" rtl="0">
              <a:lnSpc>
                <a:spcPct val="90000"/>
              </a:lnSpc>
              <a:spcBef>
                <a:spcPts val="0"/>
              </a:spcBef>
              <a:spcAft>
                <a:spcPts val="0"/>
              </a:spcAft>
              <a:defRPr sz="3600" b="1">
                <a:solidFill>
                  <a:srgbClr val="53A753"/>
                </a:solidFill>
                <a:latin typeface="Arial"/>
                <a:ea typeface="Arial"/>
                <a:cs typeface="Arial"/>
                <a:sym typeface="Arial"/>
              </a:defRPr>
            </a:lvl1pPr>
            <a:lvl2pPr algn="l" rtl="0">
              <a:lnSpc>
                <a:spcPct val="90000"/>
              </a:lnSpc>
              <a:spcBef>
                <a:spcPts val="0"/>
              </a:spcBef>
              <a:spcAft>
                <a:spcPts val="0"/>
              </a:spcAft>
              <a:defRPr sz="3600" b="1">
                <a:solidFill>
                  <a:srgbClr val="53A753"/>
                </a:solidFill>
                <a:latin typeface="Arial"/>
                <a:ea typeface="Arial"/>
                <a:cs typeface="Arial"/>
                <a:sym typeface="Arial"/>
              </a:defRPr>
            </a:lvl2pPr>
            <a:lvl3pPr algn="l" rtl="0">
              <a:lnSpc>
                <a:spcPct val="90000"/>
              </a:lnSpc>
              <a:spcBef>
                <a:spcPts val="0"/>
              </a:spcBef>
              <a:spcAft>
                <a:spcPts val="0"/>
              </a:spcAft>
              <a:defRPr sz="3600" b="1">
                <a:solidFill>
                  <a:srgbClr val="53A753"/>
                </a:solidFill>
                <a:latin typeface="Arial"/>
                <a:ea typeface="Arial"/>
                <a:cs typeface="Arial"/>
                <a:sym typeface="Arial"/>
              </a:defRPr>
            </a:lvl3pPr>
            <a:lvl4pPr algn="l" rtl="0">
              <a:lnSpc>
                <a:spcPct val="90000"/>
              </a:lnSpc>
              <a:spcBef>
                <a:spcPts val="0"/>
              </a:spcBef>
              <a:spcAft>
                <a:spcPts val="0"/>
              </a:spcAft>
              <a:defRPr sz="3600" b="1">
                <a:solidFill>
                  <a:srgbClr val="53A753"/>
                </a:solidFill>
                <a:latin typeface="Arial"/>
                <a:ea typeface="Arial"/>
                <a:cs typeface="Arial"/>
                <a:sym typeface="Arial"/>
              </a:defRPr>
            </a:lvl4pPr>
            <a:lvl5pPr algn="l" rtl="0">
              <a:lnSpc>
                <a:spcPct val="90000"/>
              </a:lnSpc>
              <a:spcBef>
                <a:spcPts val="0"/>
              </a:spcBef>
              <a:spcAft>
                <a:spcPts val="0"/>
              </a:spcAft>
              <a:defRPr sz="3600" b="1">
                <a:solidFill>
                  <a:srgbClr val="53A753"/>
                </a:solidFill>
                <a:latin typeface="Arial"/>
                <a:ea typeface="Arial"/>
                <a:cs typeface="Arial"/>
                <a:sym typeface="Arial"/>
              </a:defRPr>
            </a:lvl5pPr>
            <a:lvl6pPr marL="457200" algn="l" rtl="0">
              <a:lnSpc>
                <a:spcPct val="90000"/>
              </a:lnSpc>
              <a:spcBef>
                <a:spcPts val="0"/>
              </a:spcBef>
              <a:spcAft>
                <a:spcPts val="0"/>
              </a:spcAft>
              <a:defRPr sz="3600" b="1">
                <a:solidFill>
                  <a:srgbClr val="53A753"/>
                </a:solidFill>
                <a:latin typeface="Arial"/>
                <a:ea typeface="Arial"/>
                <a:cs typeface="Arial"/>
                <a:sym typeface="Arial"/>
              </a:defRPr>
            </a:lvl6pPr>
            <a:lvl7pPr marL="914400" algn="l" rtl="0">
              <a:lnSpc>
                <a:spcPct val="90000"/>
              </a:lnSpc>
              <a:spcBef>
                <a:spcPts val="0"/>
              </a:spcBef>
              <a:spcAft>
                <a:spcPts val="0"/>
              </a:spcAft>
              <a:defRPr sz="3600" b="1">
                <a:solidFill>
                  <a:srgbClr val="53A753"/>
                </a:solidFill>
                <a:latin typeface="Arial"/>
                <a:ea typeface="Arial"/>
                <a:cs typeface="Arial"/>
                <a:sym typeface="Arial"/>
              </a:defRPr>
            </a:lvl7pPr>
            <a:lvl8pPr marL="1371600" algn="l" rtl="0">
              <a:lnSpc>
                <a:spcPct val="90000"/>
              </a:lnSpc>
              <a:spcBef>
                <a:spcPts val="0"/>
              </a:spcBef>
              <a:spcAft>
                <a:spcPts val="0"/>
              </a:spcAft>
              <a:defRPr sz="3600" b="1">
                <a:solidFill>
                  <a:srgbClr val="53A753"/>
                </a:solidFill>
                <a:latin typeface="Arial"/>
                <a:ea typeface="Arial"/>
                <a:cs typeface="Arial"/>
                <a:sym typeface="Arial"/>
              </a:defRPr>
            </a:lvl8pPr>
            <a:lvl9pPr marL="1828800" algn="l" rtl="0">
              <a:lnSpc>
                <a:spcPct val="90000"/>
              </a:lnSpc>
              <a:spcBef>
                <a:spcPts val="0"/>
              </a:spcBef>
              <a:spcAft>
                <a:spcPts val="0"/>
              </a:spcAft>
              <a:defRPr sz="3600" b="1">
                <a:solidFill>
                  <a:srgbClr val="53A753"/>
                </a:solidFill>
                <a:latin typeface="Arial"/>
                <a:ea typeface="Arial"/>
                <a:cs typeface="Arial"/>
                <a:sym typeface="Arial"/>
              </a:defRPr>
            </a:lvl9pPr>
          </a:lstStyle>
          <a:p>
            <a:endParaRPr/>
          </a:p>
        </p:txBody>
      </p:sp>
      <p:sp>
        <p:nvSpPr>
          <p:cNvPr id="27" name="Shape 27"/>
          <p:cNvSpPr txBox="1">
            <a:spLocks noGrp="1"/>
          </p:cNvSpPr>
          <p:nvPr>
            <p:ph type="body" idx="1"/>
          </p:nvPr>
        </p:nvSpPr>
        <p:spPr>
          <a:xfrm rot="5400000">
            <a:off x="2822573" y="377823"/>
            <a:ext cx="3724275" cy="7693025"/>
          </a:xfrm>
          <a:prstGeom prst="rect">
            <a:avLst/>
          </a:prstGeom>
          <a:noFill/>
          <a:ln>
            <a:noFill/>
          </a:ln>
        </p:spPr>
        <p:txBody>
          <a:bodyPr lIns="91425" tIns="91425" rIns="91425" bIns="91425" anchor="t" anchorCtr="0"/>
          <a:lstStyle>
            <a:lvl1pPr marL="342900" indent="-63500" algn="l" rtl="0">
              <a:lnSpc>
                <a:spcPct val="85000"/>
              </a:lnSpc>
              <a:spcBef>
                <a:spcPts val="980"/>
              </a:spcBef>
              <a:spcAft>
                <a:spcPts val="0"/>
              </a:spcAft>
              <a:buClr>
                <a:schemeClr val="dk1"/>
              </a:buClr>
              <a:buFont typeface="Courier New"/>
              <a:buChar char="o"/>
              <a:defRPr sz="2800">
                <a:solidFill>
                  <a:schemeClr val="dk1"/>
                </a:solidFill>
                <a:latin typeface="Arial"/>
                <a:ea typeface="Arial"/>
                <a:cs typeface="Arial"/>
                <a:sym typeface="Arial"/>
              </a:defRPr>
            </a:lvl1pPr>
            <a:lvl2pPr marL="742950" indent="-130175" algn="l" rtl="0">
              <a:lnSpc>
                <a:spcPct val="85000"/>
              </a:lnSpc>
              <a:spcBef>
                <a:spcPts val="84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01600" algn="l" rtl="0">
              <a:lnSpc>
                <a:spcPct val="85000"/>
              </a:lnSpc>
              <a:spcBef>
                <a:spcPts val="7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07950"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206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792288" y="4800600"/>
            <a:ext cx="5486399" cy="566736"/>
          </a:xfrm>
          <a:prstGeom prst="rect">
            <a:avLst/>
          </a:prstGeom>
          <a:noFill/>
          <a:ln>
            <a:noFill/>
          </a:ln>
        </p:spPr>
        <p:txBody>
          <a:bodyPr lIns="91425" tIns="91425" rIns="91425" bIns="91425" anchor="t"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3300"/>
              </a:buClr>
              <a:buFont typeface="Arial"/>
              <a:buNone/>
              <a:defRPr sz="3200" b="0" i="0" u="none" strike="noStrike" cap="none" baseline="0">
                <a:solidFill>
                  <a:srgbClr val="CC3300"/>
                </a:solidFill>
                <a:latin typeface="Arial"/>
                <a:ea typeface="Arial"/>
                <a:cs typeface="Arial"/>
                <a:sym typeface="Arial"/>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9pPr>
          </a:lstStyle>
          <a:p>
            <a:endParaRPr/>
          </a:p>
        </p:txBody>
      </p:sp>
      <p:sp>
        <p:nvSpPr>
          <p:cNvPr id="31" name="Shape 3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3050"/>
            <a:ext cx="3008313" cy="1162048"/>
          </a:xfrm>
          <a:prstGeom prst="rect">
            <a:avLst/>
          </a:prstGeom>
          <a:noFill/>
          <a:ln>
            <a:noFill/>
          </a:ln>
        </p:spPr>
        <p:txBody>
          <a:bodyPr lIns="91425" tIns="91425" rIns="91425" bIns="91425" anchor="t"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35" name="Shape 3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62000" y="762000"/>
            <a:ext cx="7924798" cy="1143000"/>
          </a:xfrm>
          <a:prstGeom prst="rect">
            <a:avLst/>
          </a:prstGeom>
          <a:noFill/>
          <a:ln>
            <a:noFill/>
          </a:ln>
        </p:spPr>
        <p:txBody>
          <a:bodyPr lIns="91425" tIns="91425" rIns="91425" bIns="91425" anchor="t" anchorCtr="0"/>
          <a:lstStyle>
            <a:lvl1pPr algn="l" rtl="0">
              <a:lnSpc>
                <a:spcPct val="90000"/>
              </a:lnSpc>
              <a:spcBef>
                <a:spcPts val="0"/>
              </a:spcBef>
              <a:spcAft>
                <a:spcPts val="0"/>
              </a:spcAft>
              <a:defRPr sz="3600" b="1">
                <a:solidFill>
                  <a:srgbClr val="53A753"/>
                </a:solidFill>
                <a:latin typeface="Arial"/>
                <a:ea typeface="Arial"/>
                <a:cs typeface="Arial"/>
                <a:sym typeface="Arial"/>
              </a:defRPr>
            </a:lvl1pPr>
            <a:lvl2pPr algn="l" rtl="0">
              <a:lnSpc>
                <a:spcPct val="90000"/>
              </a:lnSpc>
              <a:spcBef>
                <a:spcPts val="0"/>
              </a:spcBef>
              <a:spcAft>
                <a:spcPts val="0"/>
              </a:spcAft>
              <a:defRPr sz="3600" b="1">
                <a:solidFill>
                  <a:srgbClr val="53A753"/>
                </a:solidFill>
                <a:latin typeface="Arial"/>
                <a:ea typeface="Arial"/>
                <a:cs typeface="Arial"/>
                <a:sym typeface="Arial"/>
              </a:defRPr>
            </a:lvl2pPr>
            <a:lvl3pPr algn="l" rtl="0">
              <a:lnSpc>
                <a:spcPct val="90000"/>
              </a:lnSpc>
              <a:spcBef>
                <a:spcPts val="0"/>
              </a:spcBef>
              <a:spcAft>
                <a:spcPts val="0"/>
              </a:spcAft>
              <a:defRPr sz="3600" b="1">
                <a:solidFill>
                  <a:srgbClr val="53A753"/>
                </a:solidFill>
                <a:latin typeface="Arial"/>
                <a:ea typeface="Arial"/>
                <a:cs typeface="Arial"/>
                <a:sym typeface="Arial"/>
              </a:defRPr>
            </a:lvl3pPr>
            <a:lvl4pPr algn="l" rtl="0">
              <a:lnSpc>
                <a:spcPct val="90000"/>
              </a:lnSpc>
              <a:spcBef>
                <a:spcPts val="0"/>
              </a:spcBef>
              <a:spcAft>
                <a:spcPts val="0"/>
              </a:spcAft>
              <a:defRPr sz="3600" b="1">
                <a:solidFill>
                  <a:srgbClr val="53A753"/>
                </a:solidFill>
                <a:latin typeface="Arial"/>
                <a:ea typeface="Arial"/>
                <a:cs typeface="Arial"/>
                <a:sym typeface="Arial"/>
              </a:defRPr>
            </a:lvl4pPr>
            <a:lvl5pPr algn="l" rtl="0">
              <a:lnSpc>
                <a:spcPct val="90000"/>
              </a:lnSpc>
              <a:spcBef>
                <a:spcPts val="0"/>
              </a:spcBef>
              <a:spcAft>
                <a:spcPts val="0"/>
              </a:spcAft>
              <a:defRPr sz="3600" b="1">
                <a:solidFill>
                  <a:srgbClr val="53A753"/>
                </a:solidFill>
                <a:latin typeface="Arial"/>
                <a:ea typeface="Arial"/>
                <a:cs typeface="Arial"/>
                <a:sym typeface="Arial"/>
              </a:defRPr>
            </a:lvl5pPr>
            <a:lvl6pPr marL="457200" algn="l" rtl="0">
              <a:lnSpc>
                <a:spcPct val="90000"/>
              </a:lnSpc>
              <a:spcBef>
                <a:spcPts val="0"/>
              </a:spcBef>
              <a:spcAft>
                <a:spcPts val="0"/>
              </a:spcAft>
              <a:defRPr sz="3600" b="1">
                <a:solidFill>
                  <a:srgbClr val="53A753"/>
                </a:solidFill>
                <a:latin typeface="Arial"/>
                <a:ea typeface="Arial"/>
                <a:cs typeface="Arial"/>
                <a:sym typeface="Arial"/>
              </a:defRPr>
            </a:lvl6pPr>
            <a:lvl7pPr marL="914400" algn="l" rtl="0">
              <a:lnSpc>
                <a:spcPct val="90000"/>
              </a:lnSpc>
              <a:spcBef>
                <a:spcPts val="0"/>
              </a:spcBef>
              <a:spcAft>
                <a:spcPts val="0"/>
              </a:spcAft>
              <a:defRPr sz="3600" b="1">
                <a:solidFill>
                  <a:srgbClr val="53A753"/>
                </a:solidFill>
                <a:latin typeface="Arial"/>
                <a:ea typeface="Arial"/>
                <a:cs typeface="Arial"/>
                <a:sym typeface="Arial"/>
              </a:defRPr>
            </a:lvl7pPr>
            <a:lvl8pPr marL="1371600" algn="l" rtl="0">
              <a:lnSpc>
                <a:spcPct val="90000"/>
              </a:lnSpc>
              <a:spcBef>
                <a:spcPts val="0"/>
              </a:spcBef>
              <a:spcAft>
                <a:spcPts val="0"/>
              </a:spcAft>
              <a:defRPr sz="3600" b="1">
                <a:solidFill>
                  <a:srgbClr val="53A753"/>
                </a:solidFill>
                <a:latin typeface="Arial"/>
                <a:ea typeface="Arial"/>
                <a:cs typeface="Arial"/>
                <a:sym typeface="Arial"/>
              </a:defRPr>
            </a:lvl8pPr>
            <a:lvl9pPr marL="1828800" algn="l" rtl="0">
              <a:lnSpc>
                <a:spcPct val="90000"/>
              </a:lnSpc>
              <a:spcBef>
                <a:spcPts val="0"/>
              </a:spcBef>
              <a:spcAft>
                <a:spcPts val="0"/>
              </a:spcAft>
              <a:defRPr sz="3600" b="1">
                <a:solidFill>
                  <a:srgbClr val="53A753"/>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42" name="Shape 42"/>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44" name="Shape 44"/>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62000" y="762000"/>
            <a:ext cx="7924798" cy="1143000"/>
          </a:xfrm>
          <a:prstGeom prst="rect">
            <a:avLst/>
          </a:prstGeom>
          <a:noFill/>
          <a:ln>
            <a:noFill/>
          </a:ln>
        </p:spPr>
        <p:txBody>
          <a:bodyPr lIns="91425" tIns="91425" rIns="91425" bIns="91425" anchor="t" anchorCtr="0"/>
          <a:lstStyle>
            <a:lvl1pPr algn="l" rtl="0">
              <a:lnSpc>
                <a:spcPct val="90000"/>
              </a:lnSpc>
              <a:spcBef>
                <a:spcPts val="0"/>
              </a:spcBef>
              <a:spcAft>
                <a:spcPts val="0"/>
              </a:spcAft>
              <a:defRPr sz="3600" b="1">
                <a:solidFill>
                  <a:srgbClr val="53A753"/>
                </a:solidFill>
                <a:latin typeface="Arial"/>
                <a:ea typeface="Arial"/>
                <a:cs typeface="Arial"/>
                <a:sym typeface="Arial"/>
              </a:defRPr>
            </a:lvl1pPr>
            <a:lvl2pPr algn="l" rtl="0">
              <a:lnSpc>
                <a:spcPct val="90000"/>
              </a:lnSpc>
              <a:spcBef>
                <a:spcPts val="0"/>
              </a:spcBef>
              <a:spcAft>
                <a:spcPts val="0"/>
              </a:spcAft>
              <a:defRPr sz="3600" b="1">
                <a:solidFill>
                  <a:srgbClr val="53A753"/>
                </a:solidFill>
                <a:latin typeface="Arial"/>
                <a:ea typeface="Arial"/>
                <a:cs typeface="Arial"/>
                <a:sym typeface="Arial"/>
              </a:defRPr>
            </a:lvl2pPr>
            <a:lvl3pPr algn="l" rtl="0">
              <a:lnSpc>
                <a:spcPct val="90000"/>
              </a:lnSpc>
              <a:spcBef>
                <a:spcPts val="0"/>
              </a:spcBef>
              <a:spcAft>
                <a:spcPts val="0"/>
              </a:spcAft>
              <a:defRPr sz="3600" b="1">
                <a:solidFill>
                  <a:srgbClr val="53A753"/>
                </a:solidFill>
                <a:latin typeface="Arial"/>
                <a:ea typeface="Arial"/>
                <a:cs typeface="Arial"/>
                <a:sym typeface="Arial"/>
              </a:defRPr>
            </a:lvl3pPr>
            <a:lvl4pPr algn="l" rtl="0">
              <a:lnSpc>
                <a:spcPct val="90000"/>
              </a:lnSpc>
              <a:spcBef>
                <a:spcPts val="0"/>
              </a:spcBef>
              <a:spcAft>
                <a:spcPts val="0"/>
              </a:spcAft>
              <a:defRPr sz="3600" b="1">
                <a:solidFill>
                  <a:srgbClr val="53A753"/>
                </a:solidFill>
                <a:latin typeface="Arial"/>
                <a:ea typeface="Arial"/>
                <a:cs typeface="Arial"/>
                <a:sym typeface="Arial"/>
              </a:defRPr>
            </a:lvl4pPr>
            <a:lvl5pPr algn="l" rtl="0">
              <a:lnSpc>
                <a:spcPct val="90000"/>
              </a:lnSpc>
              <a:spcBef>
                <a:spcPts val="0"/>
              </a:spcBef>
              <a:spcAft>
                <a:spcPts val="0"/>
              </a:spcAft>
              <a:defRPr sz="3600" b="1">
                <a:solidFill>
                  <a:srgbClr val="53A753"/>
                </a:solidFill>
                <a:latin typeface="Arial"/>
                <a:ea typeface="Arial"/>
                <a:cs typeface="Arial"/>
                <a:sym typeface="Arial"/>
              </a:defRPr>
            </a:lvl5pPr>
            <a:lvl6pPr marL="457200" algn="l" rtl="0">
              <a:lnSpc>
                <a:spcPct val="90000"/>
              </a:lnSpc>
              <a:spcBef>
                <a:spcPts val="0"/>
              </a:spcBef>
              <a:spcAft>
                <a:spcPts val="0"/>
              </a:spcAft>
              <a:defRPr sz="3600" b="1">
                <a:solidFill>
                  <a:srgbClr val="53A753"/>
                </a:solidFill>
                <a:latin typeface="Arial"/>
                <a:ea typeface="Arial"/>
                <a:cs typeface="Arial"/>
                <a:sym typeface="Arial"/>
              </a:defRPr>
            </a:lvl6pPr>
            <a:lvl7pPr marL="914400" algn="l" rtl="0">
              <a:lnSpc>
                <a:spcPct val="90000"/>
              </a:lnSpc>
              <a:spcBef>
                <a:spcPts val="0"/>
              </a:spcBef>
              <a:spcAft>
                <a:spcPts val="0"/>
              </a:spcAft>
              <a:defRPr sz="3600" b="1">
                <a:solidFill>
                  <a:srgbClr val="53A753"/>
                </a:solidFill>
                <a:latin typeface="Arial"/>
                <a:ea typeface="Arial"/>
                <a:cs typeface="Arial"/>
                <a:sym typeface="Arial"/>
              </a:defRPr>
            </a:lvl7pPr>
            <a:lvl8pPr marL="1371600" algn="l" rtl="0">
              <a:lnSpc>
                <a:spcPct val="90000"/>
              </a:lnSpc>
              <a:spcBef>
                <a:spcPts val="0"/>
              </a:spcBef>
              <a:spcAft>
                <a:spcPts val="0"/>
              </a:spcAft>
              <a:defRPr sz="3600" b="1">
                <a:solidFill>
                  <a:srgbClr val="53A753"/>
                </a:solidFill>
                <a:latin typeface="Arial"/>
                <a:ea typeface="Arial"/>
                <a:cs typeface="Arial"/>
                <a:sym typeface="Arial"/>
              </a:defRPr>
            </a:lvl8pPr>
            <a:lvl9pPr marL="1828800" algn="l" rtl="0">
              <a:lnSpc>
                <a:spcPct val="90000"/>
              </a:lnSpc>
              <a:spcBef>
                <a:spcPts val="0"/>
              </a:spcBef>
              <a:spcAft>
                <a:spcPts val="0"/>
              </a:spcAft>
              <a:defRPr sz="3600" b="1">
                <a:solidFill>
                  <a:srgbClr val="53A753"/>
                </a:solidFill>
                <a:latin typeface="Arial"/>
                <a:ea typeface="Arial"/>
                <a:cs typeface="Arial"/>
                <a:sym typeface="Arial"/>
              </a:defRPr>
            </a:lvl9pPr>
          </a:lstStyle>
          <a:p>
            <a:endParaRPr/>
          </a:p>
        </p:txBody>
      </p:sp>
      <p:sp>
        <p:nvSpPr>
          <p:cNvPr id="47" name="Shape 47"/>
          <p:cNvSpPr txBox="1">
            <a:spLocks noGrp="1"/>
          </p:cNvSpPr>
          <p:nvPr>
            <p:ph type="body" idx="1"/>
          </p:nvPr>
        </p:nvSpPr>
        <p:spPr>
          <a:xfrm>
            <a:off x="838200" y="2362200"/>
            <a:ext cx="3770311" cy="3724275"/>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8" name="Shape 48"/>
          <p:cNvSpPr txBox="1">
            <a:spLocks noGrp="1"/>
          </p:cNvSpPr>
          <p:nvPr>
            <p:ph type="body" idx="2"/>
          </p:nvPr>
        </p:nvSpPr>
        <p:spPr>
          <a:xfrm>
            <a:off x="4760912" y="2362200"/>
            <a:ext cx="3770311" cy="3724275"/>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grpSp>
        <p:nvGrpSpPr>
          <p:cNvPr id="9" name="Shape 9"/>
          <p:cNvGrpSpPr/>
          <p:nvPr/>
        </p:nvGrpSpPr>
        <p:grpSpPr>
          <a:xfrm>
            <a:off x="0" y="0"/>
            <a:ext cx="7620000" cy="6858000"/>
            <a:chOff x="0" y="0"/>
            <a:chExt cx="7620000" cy="6858000"/>
          </a:xfrm>
        </p:grpSpPr>
        <p:grpSp>
          <p:nvGrpSpPr>
            <p:cNvPr id="10" name="Shape 10"/>
            <p:cNvGrpSpPr/>
            <p:nvPr/>
          </p:nvGrpSpPr>
          <p:grpSpPr>
            <a:xfrm>
              <a:off x="0" y="0"/>
              <a:ext cx="3200400" cy="6858000"/>
              <a:chOff x="0" y="0"/>
              <a:chExt cx="3200400" cy="6858000"/>
            </a:xfrm>
          </p:grpSpPr>
          <p:sp>
            <p:nvSpPr>
              <p:cNvPr id="11" name="Shape 11"/>
              <p:cNvSpPr txBox="1"/>
              <p:nvPr/>
            </p:nvSpPr>
            <p:spPr>
              <a:xfrm>
                <a:off x="0" y="0"/>
                <a:ext cx="762000" cy="6858000"/>
              </a:xfrm>
              <a:prstGeom prst="rect">
                <a:avLst/>
              </a:prstGeom>
              <a:solidFill>
                <a:srgbClr val="808000"/>
              </a:soli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a:off x="457200" y="0"/>
                <a:ext cx="2743200" cy="1166812"/>
              </a:xfrm>
              <a:custGeom>
                <a:avLst/>
                <a:gdLst/>
                <a:ahLst/>
                <a:cxnLst/>
                <a:rect l="0" t="0" r="0" b="0"/>
                <a:pathLst>
                  <a:path w="1728" h="735" extrusionOk="0">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808000"/>
              </a:solidFill>
              <a:ln>
                <a:noFill/>
              </a:ln>
            </p:spPr>
            <p:txBody>
              <a:bodyPr lIns="91425" tIns="45700" rIns="91425" bIns="45700" anchor="t" anchorCtr="0">
                <a:noAutofit/>
              </a:bodyPr>
              <a:lstStyle/>
              <a:p>
                <a:pPr>
                  <a:spcBef>
                    <a:spcPts val="0"/>
                  </a:spcBef>
                  <a:buNone/>
                </a:pPr>
                <a:endParaRPr/>
              </a:p>
            </p:txBody>
          </p:sp>
        </p:grpSp>
        <p:grpSp>
          <p:nvGrpSpPr>
            <p:cNvPr id="13" name="Shape 13"/>
            <p:cNvGrpSpPr/>
            <p:nvPr/>
          </p:nvGrpSpPr>
          <p:grpSpPr>
            <a:xfrm>
              <a:off x="228599" y="1981200"/>
              <a:ext cx="7391401" cy="319087"/>
              <a:chOff x="228599" y="1981200"/>
              <a:chExt cx="7391401" cy="319087"/>
            </a:xfrm>
          </p:grpSpPr>
          <p:sp>
            <p:nvSpPr>
              <p:cNvPr id="14" name="Shape 14"/>
              <p:cNvSpPr/>
              <p:nvPr/>
            </p:nvSpPr>
            <p:spPr>
              <a:xfrm>
                <a:off x="609600" y="1981200"/>
                <a:ext cx="7010400" cy="317500"/>
              </a:xfrm>
              <a:prstGeom prst="roundRect">
                <a:avLst>
                  <a:gd name="adj" fmla="val 0"/>
                </a:avLst>
              </a:prstGeom>
              <a:solidFill>
                <a:srgbClr val="53A753"/>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flipH="1">
                <a:off x="228599" y="1981200"/>
                <a:ext cx="393700" cy="319087"/>
              </a:xfrm>
              <a:prstGeom prst="flowChartDelay">
                <a:avLst/>
              </a:prstGeom>
              <a:solidFill>
                <a:srgbClr val="99CC00"/>
              </a:solidFill>
              <a:ln>
                <a:noFill/>
              </a:ln>
            </p:spPr>
            <p:txBody>
              <a:bodyPr lIns="91425" tIns="45700" rIns="91425" bIns="45700" anchor="ctr" anchorCtr="0">
                <a:noAutofit/>
              </a:bodyPr>
              <a:lstStyle/>
              <a:p>
                <a:pPr>
                  <a:spcBef>
                    <a:spcPts val="0"/>
                  </a:spcBef>
                  <a:buNone/>
                </a:pPr>
                <a:endParaRPr/>
              </a:p>
            </p:txBody>
          </p:sp>
        </p:grpSp>
      </p:grpSp>
      <p:sp>
        <p:nvSpPr>
          <p:cNvPr id="16" name="Shape 16"/>
          <p:cNvSpPr txBox="1">
            <a:spLocks noGrp="1"/>
          </p:cNvSpPr>
          <p:nvPr>
            <p:ph type="title"/>
          </p:nvPr>
        </p:nvSpPr>
        <p:spPr>
          <a:xfrm>
            <a:off x="762000" y="762000"/>
            <a:ext cx="7924798" cy="1143000"/>
          </a:xfrm>
          <a:prstGeom prst="rect">
            <a:avLst/>
          </a:prstGeom>
          <a:noFill/>
          <a:ln>
            <a:noFill/>
          </a:ln>
        </p:spPr>
        <p:txBody>
          <a:bodyPr lIns="91425" tIns="91425" rIns="91425" bIns="91425" anchor="b" anchorCtr="0"/>
          <a:lstStyle>
            <a:lvl1pPr marL="0" marR="0" indent="0" algn="l" rtl="0">
              <a:lnSpc>
                <a:spcPct val="90000"/>
              </a:lnSpc>
              <a:spcBef>
                <a:spcPts val="0"/>
              </a:spcBef>
              <a:spcAft>
                <a:spcPts val="0"/>
              </a:spcAft>
              <a:buClr>
                <a:srgbClr val="53A753"/>
              </a:buClr>
              <a:buFont typeface="Arial"/>
              <a:buNone/>
              <a:defRPr sz="3600" b="1" i="0" u="none" strike="noStrike" cap="none" baseline="0">
                <a:solidFill>
                  <a:srgbClr val="53A753"/>
                </a:solidFill>
                <a:latin typeface="Arial"/>
                <a:ea typeface="Arial"/>
                <a:cs typeface="Arial"/>
                <a:sym typeface="Arial"/>
              </a:defRPr>
            </a:lvl1pPr>
            <a:lvl2pPr marL="0" marR="0" indent="0" algn="l" rtl="0">
              <a:lnSpc>
                <a:spcPct val="90000"/>
              </a:lnSpc>
              <a:spcBef>
                <a:spcPts val="0"/>
              </a:spcBef>
              <a:spcAft>
                <a:spcPts val="0"/>
              </a:spcAft>
              <a:buClr>
                <a:srgbClr val="53A753"/>
              </a:buClr>
              <a:buFont typeface="Arial"/>
              <a:buNone/>
              <a:defRPr sz="3600" b="1" i="0" u="none" strike="noStrike" cap="none" baseline="0">
                <a:solidFill>
                  <a:srgbClr val="53A753"/>
                </a:solidFill>
                <a:latin typeface="Arial"/>
                <a:ea typeface="Arial"/>
                <a:cs typeface="Arial"/>
                <a:sym typeface="Arial"/>
              </a:defRPr>
            </a:lvl2pPr>
            <a:lvl3pPr marL="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3pPr>
            <a:lvl4pPr marL="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4pPr>
            <a:lvl5pPr marL="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5pPr>
            <a:lvl6pPr marL="4572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6pPr>
            <a:lvl7pPr marL="9144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7pPr>
            <a:lvl8pPr marL="13716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8pPr>
            <a:lvl9pPr marL="18288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9pPr>
          </a:lstStyle>
          <a:p>
            <a:endParaRPr/>
          </a:p>
        </p:txBody>
      </p:sp>
      <p:sp>
        <p:nvSpPr>
          <p:cNvPr id="17" name="Shape 17"/>
          <p:cNvSpPr txBox="1">
            <a:spLocks noGrp="1"/>
          </p:cNvSpPr>
          <p:nvPr>
            <p:ph type="body" idx="1"/>
          </p:nvPr>
        </p:nvSpPr>
        <p:spPr>
          <a:xfrm>
            <a:off x="838200" y="2362200"/>
            <a:ext cx="7693025" cy="3724275"/>
          </a:xfrm>
          <a:prstGeom prst="rect">
            <a:avLst/>
          </a:prstGeom>
          <a:noFill/>
          <a:ln>
            <a:noFill/>
          </a:ln>
        </p:spPr>
        <p:txBody>
          <a:bodyPr lIns="91425" tIns="91425" rIns="91425" bIns="91425" anchor="t" anchorCtr="0"/>
          <a:lstStyle>
            <a:lvl1pPr marL="342900" marR="0" indent="-63500" algn="l" rtl="0">
              <a:lnSpc>
                <a:spcPct val="85000"/>
              </a:lnSpc>
              <a:spcBef>
                <a:spcPts val="980"/>
              </a:spcBef>
              <a:spcAft>
                <a:spcPts val="0"/>
              </a:spcAft>
              <a:buClr>
                <a:schemeClr val="dk1"/>
              </a:buClr>
              <a:buFont typeface="Courier New"/>
              <a:buChar char="o"/>
              <a:defRPr sz="2800" b="0" i="0" u="none" strike="noStrike" cap="none" baseline="0">
                <a:solidFill>
                  <a:schemeClr val="dk1"/>
                </a:solidFill>
                <a:latin typeface="Arial"/>
                <a:ea typeface="Arial"/>
                <a:cs typeface="Arial"/>
                <a:sym typeface="Arial"/>
              </a:defRPr>
            </a:lvl1pPr>
            <a:lvl2pPr marL="742950" marR="0" indent="-130175" algn="l" rtl="0">
              <a:lnSpc>
                <a:spcPct val="85000"/>
              </a:lnSpc>
              <a:spcBef>
                <a:spcPts val="84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2pPr>
            <a:lvl3pPr marL="1143000" marR="0" indent="-101600" algn="l" rtl="0">
              <a:lnSpc>
                <a:spcPct val="85000"/>
              </a:lnSpc>
              <a:spcBef>
                <a:spcPts val="7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3pPr>
            <a:lvl4pPr marL="1600200" marR="0" indent="-1079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4pPr>
            <a:lvl5pPr marL="20574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5pPr>
            <a:lvl6pPr marL="25146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838200" y="6248400"/>
            <a:ext cx="7619999" cy="474661"/>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CC3300"/>
              </a:buClr>
              <a:buFont typeface="Arial"/>
              <a:buNone/>
              <a:defRPr sz="1000" b="0" i="0" u="none" strike="noStrike" cap="none" baseline="0">
                <a:solidFill>
                  <a:srgbClr val="CC3300"/>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84135" y="6242050"/>
            <a:ext cx="587374" cy="488949"/>
          </a:xfrm>
          <a:prstGeom prst="rect">
            <a:avLst/>
          </a:prstGeom>
          <a:noFill/>
          <a:ln>
            <a:noFill/>
          </a:ln>
        </p:spPr>
        <p:txBody>
          <a:bodyPr lIns="91425" tIns="91425" rIns="91425" bIns="91425" anchor="b" anchorCtr="1">
            <a:noAutofit/>
          </a:bodyPr>
          <a:lstStyle/>
          <a:p>
            <a:pPr marL="0" lvl="0" indent="0">
              <a:spcBef>
                <a:spcPts val="0"/>
              </a:spcBef>
              <a:buClr>
                <a:schemeClr val="lt1"/>
              </a:buClr>
              <a:buFont typeface="Arial"/>
              <a:buNone/>
            </a:pPr>
            <a:endParaRPr sz="2600" b="0" i="0" u="none" strike="noStrike" cap="none" baseline="0">
              <a:solidFill>
                <a:schemeClr val="lt1"/>
              </a:solidFill>
              <a:latin typeface="Arial"/>
              <a:ea typeface="Arial"/>
              <a:cs typeface="Arial"/>
              <a:sym typeface="Arial"/>
            </a:endParaRPr>
          </a:p>
          <a:p>
            <a:pPr marL="0" lvl="1"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2"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3"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4"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5"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6"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7"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8"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20" name="Shape 20"/>
          <p:cNvPicPr preferRelativeResize="0"/>
          <p:nvPr/>
        </p:nvPicPr>
        <p:blipFill>
          <a:blip r:embed="rId12">
            <a:alphaModFix/>
          </a:blip>
          <a:stretch>
            <a:fillRect/>
          </a:stretch>
        </p:blipFill>
        <p:spPr>
          <a:xfrm>
            <a:off x="0" y="0"/>
            <a:ext cx="9144000" cy="838199"/>
          </a:xfrm>
          <a:prstGeom prst="rect">
            <a:avLst/>
          </a:prstGeom>
          <a:noFill/>
          <a:ln>
            <a:noFill/>
          </a:ln>
        </p:spPr>
      </p:pic>
      <p:pic>
        <p:nvPicPr>
          <p:cNvPr id="21" name="Shape 21"/>
          <p:cNvPicPr preferRelativeResize="0"/>
          <p:nvPr/>
        </p:nvPicPr>
        <p:blipFill>
          <a:blip r:embed="rId13">
            <a:alphaModFix/>
          </a:blip>
          <a:stretch>
            <a:fillRect/>
          </a:stretch>
        </p:blipFill>
        <p:spPr>
          <a:xfrm>
            <a:off x="8474075" y="457200"/>
            <a:ext cx="669925" cy="8381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0" y="0"/>
            <a:ext cx="5867400" cy="6858000"/>
            <a:chOff x="0" y="0"/>
            <a:chExt cx="5867400" cy="6858000"/>
          </a:xfrm>
        </p:grpSpPr>
        <p:sp>
          <p:nvSpPr>
            <p:cNvPr id="57" name="Shape 57"/>
            <p:cNvSpPr txBox="1"/>
            <p:nvPr/>
          </p:nvSpPr>
          <p:spPr>
            <a:xfrm>
              <a:off x="0" y="0"/>
              <a:ext cx="4572000" cy="6858000"/>
            </a:xfrm>
            <a:prstGeom prst="rect">
              <a:avLst/>
            </a:prstGeom>
            <a:solidFill>
              <a:srgbClr val="808000"/>
            </a:solidFill>
            <a:ln>
              <a:noFill/>
            </a:ln>
          </p:spPr>
          <p:txBody>
            <a:bodyPr lIns="91425" tIns="45700" rIns="91425" bIns="45700" anchor="ctr" anchorCtr="0">
              <a:noAutofit/>
            </a:bodyPr>
            <a:lstStyle/>
            <a:p>
              <a:pPr>
                <a:spcBef>
                  <a:spcPts val="0"/>
                </a:spcBef>
                <a:buNone/>
              </a:pPr>
              <a:endParaRPr/>
            </a:p>
          </p:txBody>
        </p:sp>
        <p:sp>
          <p:nvSpPr>
            <p:cNvPr id="58" name="Shape 58"/>
            <p:cNvSpPr/>
            <p:nvPr/>
          </p:nvSpPr>
          <p:spPr>
            <a:xfrm>
              <a:off x="685800" y="990600"/>
              <a:ext cx="5181600" cy="1904999"/>
            </a:xfrm>
            <a:prstGeom prst="roundRect">
              <a:avLst>
                <a:gd name="adj" fmla="val 10800"/>
              </a:avLst>
            </a:prstGeom>
            <a:solidFill>
              <a:schemeClr val="lt1"/>
            </a:solidFill>
            <a:ln>
              <a:noFill/>
            </a:ln>
          </p:spPr>
          <p:txBody>
            <a:bodyPr lIns="91425" tIns="45700" rIns="91425" bIns="45700" anchor="ctr" anchorCtr="0">
              <a:noAutofit/>
            </a:bodyPr>
            <a:lstStyle/>
            <a:p>
              <a:pPr>
                <a:spcBef>
                  <a:spcPts val="0"/>
                </a:spcBef>
                <a:buNone/>
              </a:pPr>
              <a:endParaRPr/>
            </a:p>
          </p:txBody>
        </p:sp>
      </p:grpSp>
      <p:grpSp>
        <p:nvGrpSpPr>
          <p:cNvPr id="59" name="Shape 59"/>
          <p:cNvGrpSpPr/>
          <p:nvPr/>
        </p:nvGrpSpPr>
        <p:grpSpPr>
          <a:xfrm>
            <a:off x="3657599" y="4876800"/>
            <a:ext cx="4876800" cy="319087"/>
            <a:chOff x="3632199" y="4889500"/>
            <a:chExt cx="4876800" cy="319087"/>
          </a:xfrm>
        </p:grpSpPr>
        <p:sp>
          <p:nvSpPr>
            <p:cNvPr id="60" name="Shape 60"/>
            <p:cNvSpPr/>
            <p:nvPr/>
          </p:nvSpPr>
          <p:spPr>
            <a:xfrm flipH="1">
              <a:off x="3632199" y="4889500"/>
              <a:ext cx="4625975" cy="317500"/>
            </a:xfrm>
            <a:prstGeom prst="roundRect">
              <a:avLst>
                <a:gd name="adj" fmla="val 0"/>
              </a:avLst>
            </a:prstGeom>
            <a:solidFill>
              <a:srgbClr val="53A753"/>
            </a:solidFill>
            <a:ln>
              <a:noFill/>
            </a:ln>
          </p:spPr>
          <p:txBody>
            <a:bodyPr lIns="91425" tIns="45700" rIns="91425" bIns="45700" anchor="ctr" anchorCtr="0">
              <a:noAutofit/>
            </a:bodyPr>
            <a:lstStyle/>
            <a:p>
              <a:pPr>
                <a:spcBef>
                  <a:spcPts val="0"/>
                </a:spcBef>
                <a:buNone/>
              </a:pPr>
              <a:endParaRPr/>
            </a:p>
          </p:txBody>
        </p:sp>
        <p:sp>
          <p:nvSpPr>
            <p:cNvPr id="61" name="Shape 61"/>
            <p:cNvSpPr/>
            <p:nvPr/>
          </p:nvSpPr>
          <p:spPr>
            <a:xfrm>
              <a:off x="8248650" y="4889500"/>
              <a:ext cx="260350" cy="319087"/>
            </a:xfrm>
            <a:prstGeom prst="flowChartDelay">
              <a:avLst/>
            </a:prstGeom>
            <a:solidFill>
              <a:srgbClr val="99CC00"/>
            </a:solidFill>
            <a:ln>
              <a:noFill/>
            </a:ln>
          </p:spPr>
          <p:txBody>
            <a:bodyPr lIns="91425" tIns="45700" rIns="91425" bIns="45700" anchor="ctr" anchorCtr="0">
              <a:noAutofit/>
            </a:bodyPr>
            <a:lstStyle/>
            <a:p>
              <a:pPr>
                <a:spcBef>
                  <a:spcPts val="0"/>
                </a:spcBef>
                <a:buNone/>
              </a:pPr>
              <a:endParaRPr/>
            </a:p>
          </p:txBody>
        </p:sp>
      </p:grpSp>
      <p:pic>
        <p:nvPicPr>
          <p:cNvPr id="62" name="Shape 62"/>
          <p:cNvPicPr preferRelativeResize="0"/>
          <p:nvPr/>
        </p:nvPicPr>
        <p:blipFill>
          <a:blip r:embed="rId3">
            <a:alphaModFix/>
          </a:blip>
          <a:stretch>
            <a:fillRect/>
          </a:stretch>
        </p:blipFill>
        <p:spPr>
          <a:xfrm>
            <a:off x="4572000" y="0"/>
            <a:ext cx="4572000" cy="1219199"/>
          </a:xfrm>
          <a:prstGeom prst="rect">
            <a:avLst/>
          </a:prstGeom>
          <a:noFill/>
          <a:ln>
            <a:noFill/>
          </a:ln>
        </p:spPr>
      </p:pic>
      <p:pic>
        <p:nvPicPr>
          <p:cNvPr id="63" name="Shape 63"/>
          <p:cNvPicPr preferRelativeResize="0"/>
          <p:nvPr/>
        </p:nvPicPr>
        <p:blipFill>
          <a:blip r:embed="rId4">
            <a:alphaModFix/>
          </a:blip>
          <a:stretch>
            <a:fillRect/>
          </a:stretch>
        </p:blipFill>
        <p:spPr>
          <a:xfrm>
            <a:off x="8077200" y="1371600"/>
            <a:ext cx="669925" cy="838198"/>
          </a:xfrm>
          <a:prstGeom prst="rect">
            <a:avLst/>
          </a:prstGeom>
          <a:noFill/>
          <a:ln>
            <a:noFill/>
          </a:ln>
        </p:spPr>
      </p:pic>
      <p:sp>
        <p:nvSpPr>
          <p:cNvPr id="64" name="Shape 64"/>
          <p:cNvSpPr txBox="1">
            <a:spLocks noGrp="1"/>
          </p:cNvSpPr>
          <p:nvPr>
            <p:ph type="title"/>
          </p:nvPr>
        </p:nvSpPr>
        <p:spPr>
          <a:xfrm>
            <a:off x="762000" y="762000"/>
            <a:ext cx="7924798" cy="1143000"/>
          </a:xfrm>
          <a:prstGeom prst="rect">
            <a:avLst/>
          </a:prstGeom>
          <a:noFill/>
          <a:ln>
            <a:noFill/>
          </a:ln>
        </p:spPr>
        <p:txBody>
          <a:bodyPr lIns="91425" tIns="91425" rIns="91425" bIns="91425" anchor="b" anchorCtr="0"/>
          <a:lstStyle>
            <a:lvl1pPr marL="0" marR="0" indent="0" algn="l" rtl="0">
              <a:lnSpc>
                <a:spcPct val="90000"/>
              </a:lnSpc>
              <a:spcBef>
                <a:spcPts val="0"/>
              </a:spcBef>
              <a:spcAft>
                <a:spcPts val="0"/>
              </a:spcAft>
              <a:buClr>
                <a:srgbClr val="53A753"/>
              </a:buClr>
              <a:buFont typeface="Arial"/>
              <a:buNone/>
              <a:defRPr sz="3600" b="1" i="0" u="none" strike="noStrike" cap="none" baseline="0">
                <a:solidFill>
                  <a:srgbClr val="53A753"/>
                </a:solidFill>
                <a:latin typeface="Arial"/>
                <a:ea typeface="Arial"/>
                <a:cs typeface="Arial"/>
                <a:sym typeface="Arial"/>
              </a:defRPr>
            </a:lvl1pPr>
            <a:lvl2pPr marL="0" marR="0" indent="0" algn="l" rtl="0">
              <a:lnSpc>
                <a:spcPct val="90000"/>
              </a:lnSpc>
              <a:spcBef>
                <a:spcPts val="0"/>
              </a:spcBef>
              <a:spcAft>
                <a:spcPts val="0"/>
              </a:spcAft>
              <a:buClr>
                <a:srgbClr val="53A753"/>
              </a:buClr>
              <a:buFont typeface="Arial"/>
              <a:buNone/>
              <a:defRPr sz="3600" b="1" i="0" u="none" strike="noStrike" cap="none" baseline="0">
                <a:solidFill>
                  <a:srgbClr val="53A753"/>
                </a:solidFill>
                <a:latin typeface="Arial"/>
                <a:ea typeface="Arial"/>
                <a:cs typeface="Arial"/>
                <a:sym typeface="Arial"/>
              </a:defRPr>
            </a:lvl2pPr>
            <a:lvl3pPr marL="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3pPr>
            <a:lvl4pPr marL="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4pPr>
            <a:lvl5pPr marL="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5pPr>
            <a:lvl6pPr marL="4572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6pPr>
            <a:lvl7pPr marL="9144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7pPr>
            <a:lvl8pPr marL="13716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8pPr>
            <a:lvl9pPr marL="1828800" marR="0" indent="0" algn="l" rtl="0">
              <a:lnSpc>
                <a:spcPct val="90000"/>
              </a:lnSpc>
              <a:spcBef>
                <a:spcPts val="0"/>
              </a:spcBef>
              <a:spcAft>
                <a:spcPts val="0"/>
              </a:spcAft>
              <a:defRPr sz="3600" b="1" i="0" u="none" strike="noStrike" cap="none" baseline="0">
                <a:solidFill>
                  <a:srgbClr val="53A753"/>
                </a:solidFill>
                <a:latin typeface="Arial"/>
                <a:ea typeface="Arial"/>
                <a:cs typeface="Arial"/>
                <a:sym typeface="Arial"/>
              </a:defRPr>
            </a:lvl9pPr>
          </a:lstStyle>
          <a:p>
            <a:endParaRPr/>
          </a:p>
        </p:txBody>
      </p:sp>
      <p:sp>
        <p:nvSpPr>
          <p:cNvPr id="65" name="Shape 65"/>
          <p:cNvSpPr txBox="1">
            <a:spLocks noGrp="1"/>
          </p:cNvSpPr>
          <p:nvPr>
            <p:ph type="body" idx="1"/>
          </p:nvPr>
        </p:nvSpPr>
        <p:spPr>
          <a:xfrm>
            <a:off x="838200" y="2362200"/>
            <a:ext cx="7693025" cy="3724275"/>
          </a:xfrm>
          <a:prstGeom prst="rect">
            <a:avLst/>
          </a:prstGeom>
          <a:noFill/>
          <a:ln>
            <a:noFill/>
          </a:ln>
        </p:spPr>
        <p:txBody>
          <a:bodyPr lIns="91425" tIns="91425" rIns="91425" bIns="91425" anchor="t" anchorCtr="0"/>
          <a:lstStyle>
            <a:lvl1pPr marL="342900" marR="0" indent="-63500" algn="l" rtl="0">
              <a:lnSpc>
                <a:spcPct val="85000"/>
              </a:lnSpc>
              <a:spcBef>
                <a:spcPts val="980"/>
              </a:spcBef>
              <a:spcAft>
                <a:spcPts val="0"/>
              </a:spcAft>
              <a:buClr>
                <a:schemeClr val="dk1"/>
              </a:buClr>
              <a:buFont typeface="Courier New"/>
              <a:buChar char="o"/>
              <a:defRPr sz="2800" b="0" i="0" u="none" strike="noStrike" cap="none" baseline="0">
                <a:solidFill>
                  <a:schemeClr val="dk1"/>
                </a:solidFill>
                <a:latin typeface="Arial"/>
                <a:ea typeface="Arial"/>
                <a:cs typeface="Arial"/>
                <a:sym typeface="Arial"/>
              </a:defRPr>
            </a:lvl1pPr>
            <a:lvl2pPr marL="742950" marR="0" indent="-130175" algn="l" rtl="0">
              <a:lnSpc>
                <a:spcPct val="85000"/>
              </a:lnSpc>
              <a:spcBef>
                <a:spcPts val="84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2pPr>
            <a:lvl3pPr marL="1143000" marR="0" indent="-101600" algn="l" rtl="0">
              <a:lnSpc>
                <a:spcPct val="85000"/>
              </a:lnSpc>
              <a:spcBef>
                <a:spcPts val="7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3pPr>
            <a:lvl4pPr marL="1600200" marR="0" indent="-1079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4pPr>
            <a:lvl5pPr marL="20574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5pPr>
            <a:lvl6pPr marL="25146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2065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2438400" y="6248400"/>
            <a:ext cx="2130424" cy="474661"/>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67" name="Shape 67"/>
          <p:cNvSpPr txBox="1">
            <a:spLocks noGrp="1"/>
          </p:cNvSpPr>
          <p:nvPr>
            <p:ph type="ftr" idx="11"/>
          </p:nvPr>
        </p:nvSpPr>
        <p:spPr>
          <a:xfrm>
            <a:off x="5791200" y="6248400"/>
            <a:ext cx="2897185" cy="474661"/>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76200" y="6248400"/>
            <a:ext cx="587374" cy="488949"/>
          </a:xfrm>
          <a:prstGeom prst="rect">
            <a:avLst/>
          </a:prstGeom>
          <a:noFill/>
          <a:ln>
            <a:noFill/>
          </a:ln>
        </p:spPr>
        <p:txBody>
          <a:bodyPr lIns="91425" tIns="91425" rIns="91425" bIns="91425" anchor="b" anchorCtr="0">
            <a:noAutofit/>
          </a:bodyPr>
          <a:lstStyle/>
          <a:p>
            <a:pPr marL="0" lvl="0" indent="0">
              <a:spcBef>
                <a:spcPts val="0"/>
              </a:spcBef>
              <a:buClr>
                <a:schemeClr val="lt1"/>
              </a:buClr>
              <a:buFont typeface="Arial"/>
              <a:buNone/>
            </a:pPr>
            <a:endParaRPr sz="2600" b="0" i="0" u="none" strike="noStrike" cap="none" baseline="0">
              <a:solidFill>
                <a:schemeClr val="lt1"/>
              </a:solidFill>
              <a:latin typeface="Arial"/>
              <a:ea typeface="Arial"/>
              <a:cs typeface="Arial"/>
              <a:sym typeface="Arial"/>
            </a:endParaRPr>
          </a:p>
          <a:p>
            <a:pPr marL="0" lvl="1"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2"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3"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4"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5"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6"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7"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0" lvl="8"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wisegeek.com/what-are-stimulants.htm"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www.wisegeek.com/what-is-law-enforcement.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psychology.about.com/od/cindex/g/def_cns.htm"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wisegeek.com/what-is-a-bacterium.ht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www.newswise.com/articles/view/545913/" TargetMode="External"/><Relationship Id="rId5" Type="http://schemas.openxmlformats.org/officeDocument/2006/relationships/hyperlink" Target="http://www.adelaide.edu.au/" TargetMode="Externa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74" name="Shape 7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75" name="Shape 75"/>
          <p:cNvSpPr txBox="1">
            <a:spLocks noGrp="1"/>
          </p:cNvSpPr>
          <p:nvPr>
            <p:ph type="title"/>
          </p:nvPr>
        </p:nvSpPr>
        <p:spPr>
          <a:xfrm>
            <a:off x="762000" y="838200"/>
            <a:ext cx="7848599" cy="1219199"/>
          </a:xfrm>
          <a:prstGeom prst="rect">
            <a:avLst/>
          </a:prstGeom>
          <a:noFill/>
          <a:ln>
            <a:noFill/>
          </a:ln>
        </p:spPr>
        <p:txBody>
          <a:bodyPr lIns="91425" tIns="45700" rIns="91425" bIns="45700" anchor="b" anchorCtr="0">
            <a:noAutofit/>
          </a:bodyPr>
          <a:lstStyle/>
          <a:p>
            <a:pPr marL="0" marR="0" lvl="0" indent="0" algn="l" rtl="0">
              <a:lnSpc>
                <a:spcPct val="90000"/>
              </a:lnSpc>
              <a:spcBef>
                <a:spcPts val="600"/>
              </a:spcBef>
              <a:spcAft>
                <a:spcPts val="600"/>
              </a:spcAft>
              <a:buClr>
                <a:srgbClr val="53A753"/>
              </a:buClr>
              <a:buSzPct val="25000"/>
              <a:buFont typeface="Arial"/>
              <a:buNone/>
            </a:pPr>
            <a:r>
              <a:rPr lang="en-US" sz="3000" b="1" i="0" u="none" strike="noStrike" cap="small" baseline="0">
                <a:solidFill>
                  <a:srgbClr val="53A753"/>
                </a:solidFill>
                <a:latin typeface="Arial"/>
                <a:ea typeface="Arial"/>
                <a:cs typeface="Arial"/>
                <a:sym typeface="Arial"/>
              </a:rPr>
              <a:t>Chapter 9</a:t>
            </a:r>
            <a:r>
              <a:rPr lang="en-US" sz="3200" b="1" i="0" u="none" strike="noStrike" cap="small" baseline="0">
                <a:solidFill>
                  <a:srgbClr val="53A753"/>
                </a:solidFill>
                <a:latin typeface="Arial"/>
                <a:ea typeface="Arial"/>
                <a:cs typeface="Arial"/>
                <a:sym typeface="Arial"/>
              </a:rPr>
              <a:t> </a:t>
            </a:r>
            <a:r>
              <a:rPr lang="en-US" sz="2700" b="1" i="1" u="none" strike="noStrike" cap="small" baseline="0">
                <a:solidFill>
                  <a:srgbClr val="000000"/>
                </a:solidFill>
                <a:latin typeface="Arial"/>
                <a:ea typeface="Arial"/>
                <a:cs typeface="Arial"/>
                <a:sym typeface="Arial"/>
              </a:rPr>
              <a:t>Drug Identification and Toxicology </a:t>
            </a:r>
          </a:p>
        </p:txBody>
      </p:sp>
      <p:pic>
        <p:nvPicPr>
          <p:cNvPr id="76" name="Shape 76"/>
          <p:cNvPicPr preferRelativeResize="0"/>
          <p:nvPr/>
        </p:nvPicPr>
        <p:blipFill>
          <a:blip r:embed="rId3">
            <a:alphaModFix/>
          </a:blip>
          <a:stretch>
            <a:fillRect/>
          </a:stretch>
        </p:blipFill>
        <p:spPr>
          <a:xfrm>
            <a:off x="838200" y="2362200"/>
            <a:ext cx="3378200" cy="2400300"/>
          </a:xfrm>
          <a:prstGeom prst="rect">
            <a:avLst/>
          </a:prstGeom>
          <a:noFill/>
          <a:ln>
            <a:noFill/>
          </a:ln>
        </p:spPr>
      </p:pic>
      <p:pic>
        <p:nvPicPr>
          <p:cNvPr id="77" name="Shape 77"/>
          <p:cNvPicPr preferRelativeResize="0"/>
          <p:nvPr/>
        </p:nvPicPr>
        <p:blipFill>
          <a:blip r:embed="rId4">
            <a:alphaModFix/>
          </a:blip>
          <a:stretch>
            <a:fillRect/>
          </a:stretch>
        </p:blipFill>
        <p:spPr>
          <a:xfrm>
            <a:off x="1219200" y="4876800"/>
            <a:ext cx="2405062" cy="1219198"/>
          </a:xfrm>
          <a:prstGeom prst="rect">
            <a:avLst/>
          </a:prstGeom>
          <a:noFill/>
          <a:ln>
            <a:noFill/>
          </a:ln>
        </p:spPr>
      </p:pic>
      <p:pic>
        <p:nvPicPr>
          <p:cNvPr id="78" name="Shape 78"/>
          <p:cNvPicPr preferRelativeResize="0"/>
          <p:nvPr/>
        </p:nvPicPr>
        <p:blipFill>
          <a:blip r:embed="rId5">
            <a:alphaModFix/>
          </a:blip>
          <a:stretch>
            <a:fillRect/>
          </a:stretch>
        </p:blipFill>
        <p:spPr>
          <a:xfrm>
            <a:off x="4876800" y="2743200"/>
            <a:ext cx="2679700" cy="3035300"/>
          </a:xfrm>
          <a:prstGeom prst="rect">
            <a:avLst/>
          </a:prstGeom>
          <a:noFill/>
          <a:ln>
            <a:noFill/>
          </a:ln>
        </p:spPr>
      </p:pic>
      <p:sp>
        <p:nvSpPr>
          <p:cNvPr id="79" name="Shape 79"/>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183" name="Shape 183"/>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184" name="Shape 184"/>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Hallucinogens: Examples</a:t>
            </a:r>
          </a:p>
        </p:txBody>
      </p:sp>
      <p:pic>
        <p:nvPicPr>
          <p:cNvPr id="185" name="Shape 185"/>
          <p:cNvPicPr preferRelativeResize="0"/>
          <p:nvPr/>
        </p:nvPicPr>
        <p:blipFill>
          <a:blip r:embed="rId3">
            <a:alphaModFix/>
          </a:blip>
          <a:stretch>
            <a:fillRect/>
          </a:stretch>
        </p:blipFill>
        <p:spPr>
          <a:xfrm>
            <a:off x="838200" y="2362200"/>
            <a:ext cx="5867400" cy="3760786"/>
          </a:xfrm>
          <a:prstGeom prst="rect">
            <a:avLst/>
          </a:prstGeom>
          <a:noFill/>
          <a:ln>
            <a:noFill/>
          </a:ln>
        </p:spPr>
      </p:pic>
      <p:sp>
        <p:nvSpPr>
          <p:cNvPr id="187" name="Shape 187"/>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193" name="Shape 193"/>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194" name="Shape 194"/>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Narcotics:What is It?</a:t>
            </a:r>
          </a:p>
        </p:txBody>
      </p:sp>
      <p:sp>
        <p:nvSpPr>
          <p:cNvPr id="195" name="Shape 195"/>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
        <p:nvSpPr>
          <p:cNvPr id="196" name="Shape 196"/>
          <p:cNvSpPr/>
          <p:nvPr/>
        </p:nvSpPr>
        <p:spPr>
          <a:xfrm>
            <a:off x="990600" y="2434605"/>
            <a:ext cx="4800600" cy="40626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baseline="0">
                <a:solidFill>
                  <a:srgbClr val="FF0000"/>
                </a:solidFill>
                <a:latin typeface="Arial"/>
                <a:ea typeface="Arial"/>
                <a:cs typeface="Arial"/>
                <a:sym typeface="Arial"/>
              </a:rPr>
              <a:t>A narcotic is a drug that is meant to sedate, or induce sleep. In less potent forms, this family of drugs is often used as a pain reliever because of its ability to relax muscles and provide relief as a sedative. </a:t>
            </a:r>
            <a:r>
              <a:rPr lang="en-US" sz="1800" b="0" i="0" u="none" strike="noStrike" cap="none" baseline="0">
                <a:solidFill>
                  <a:srgbClr val="000000"/>
                </a:solidFill>
                <a:latin typeface="Arial"/>
                <a:ea typeface="Arial"/>
                <a:cs typeface="Arial"/>
                <a:sym typeface="Arial"/>
              </a:rPr>
              <a:t>Many illegal drugs that people often refer to as narcotics are actually not. Instead, some of these drugs, such as cocaine and methamphetamines, are actually </a:t>
            </a:r>
            <a:r>
              <a:rPr lang="en-US" sz="1800" b="0" i="0" u="sng" strike="noStrike" cap="none" baseline="0">
                <a:solidFill>
                  <a:schemeClr val="hlink"/>
                </a:solidFill>
                <a:latin typeface="Arial"/>
                <a:ea typeface="Arial"/>
                <a:cs typeface="Arial"/>
                <a:sym typeface="Arial"/>
                <a:hlinkClick r:id="rId3"/>
              </a:rPr>
              <a:t>stimulants</a:t>
            </a:r>
            <a:r>
              <a:rPr lang="en-US" sz="1800" b="0" i="0" u="none" strike="noStrike" cap="none" baseline="0">
                <a:solidFill>
                  <a:srgbClr val="000000"/>
                </a:solidFill>
                <a:latin typeface="Arial"/>
                <a:ea typeface="Arial"/>
                <a:cs typeface="Arial"/>
                <a:sym typeface="Arial"/>
              </a:rPr>
              <a:t>, and therefore are the opposite of narcotics. Still, despite the improper use of the word, the term narcotic is often applied to all illegal drugs, especially in the </a:t>
            </a:r>
            <a:r>
              <a:rPr lang="en-US" sz="1800" b="0" i="0" u="sng" strike="noStrike" cap="none" baseline="0">
                <a:solidFill>
                  <a:schemeClr val="hlink"/>
                </a:solidFill>
                <a:latin typeface="Arial"/>
                <a:ea typeface="Arial"/>
                <a:cs typeface="Arial"/>
                <a:sym typeface="Arial"/>
                <a:hlinkClick r:id="rId4"/>
              </a:rPr>
              <a:t>law enforcement</a:t>
            </a:r>
            <a:r>
              <a:rPr lang="en-US" sz="1800" b="0" i="0" u="none" strike="noStrike" cap="none" baseline="0">
                <a:solidFill>
                  <a:srgbClr val="000000"/>
                </a:solidFill>
                <a:latin typeface="Arial"/>
                <a:ea typeface="Arial"/>
                <a:cs typeface="Arial"/>
                <a:sym typeface="Arial"/>
              </a:rPr>
              <a:t> field</a:t>
            </a:r>
            <a:r>
              <a:rPr lang="en-US" sz="2400" b="0" i="0" u="none" strike="noStrike" cap="none" baseline="0">
                <a:solidFill>
                  <a:srgbClr val="000000"/>
                </a:solidFill>
                <a:latin typeface="Arial"/>
                <a:ea typeface="Arial"/>
                <a:cs typeface="Arial"/>
                <a:sym typeface="Arial"/>
              </a:rPr>
              <a:t>.</a:t>
            </a:r>
          </a:p>
        </p:txBody>
      </p:sp>
      <p:pic>
        <p:nvPicPr>
          <p:cNvPr id="197" name="Shape 197"/>
          <p:cNvPicPr preferRelativeResize="0"/>
          <p:nvPr/>
        </p:nvPicPr>
        <p:blipFill>
          <a:blip r:embed="rId5">
            <a:alphaModFix/>
          </a:blip>
          <a:stretch>
            <a:fillRect/>
          </a:stretch>
        </p:blipFill>
        <p:spPr>
          <a:xfrm>
            <a:off x="6629399" y="2590800"/>
            <a:ext cx="1828800" cy="1614489"/>
          </a:xfrm>
          <a:prstGeom prst="rect">
            <a:avLst/>
          </a:prstGeom>
          <a:noFill/>
          <a:ln>
            <a:noFill/>
          </a:ln>
        </p:spPr>
      </p:pic>
      <p:pic>
        <p:nvPicPr>
          <p:cNvPr id="198" name="Shape 198"/>
          <p:cNvPicPr preferRelativeResize="0"/>
          <p:nvPr/>
        </p:nvPicPr>
        <p:blipFill>
          <a:blip r:embed="rId6">
            <a:alphaModFix/>
          </a:blip>
          <a:stretch>
            <a:fillRect/>
          </a:stretch>
        </p:blipFill>
        <p:spPr>
          <a:xfrm>
            <a:off x="6400800" y="4724400"/>
            <a:ext cx="1676400" cy="125730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204" name="Shape 20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205" name="Shape 205"/>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Narcotics:Examples </a:t>
            </a:r>
          </a:p>
        </p:txBody>
      </p:sp>
      <p:pic>
        <p:nvPicPr>
          <p:cNvPr id="206" name="Shape 206"/>
          <p:cNvPicPr preferRelativeResize="0"/>
          <p:nvPr/>
        </p:nvPicPr>
        <p:blipFill>
          <a:blip r:embed="rId3">
            <a:alphaModFix/>
          </a:blip>
          <a:stretch>
            <a:fillRect/>
          </a:stretch>
        </p:blipFill>
        <p:spPr>
          <a:xfrm>
            <a:off x="914400" y="2438400"/>
            <a:ext cx="5562600" cy="3795712"/>
          </a:xfrm>
          <a:prstGeom prst="rect">
            <a:avLst/>
          </a:prstGeom>
          <a:noFill/>
          <a:ln>
            <a:noFill/>
          </a:ln>
        </p:spPr>
      </p:pic>
      <p:pic>
        <p:nvPicPr>
          <p:cNvPr id="207" name="Shape 207"/>
          <p:cNvPicPr preferRelativeResize="0"/>
          <p:nvPr/>
        </p:nvPicPr>
        <p:blipFill>
          <a:blip r:embed="rId4">
            <a:alphaModFix/>
          </a:blip>
          <a:stretch>
            <a:fillRect/>
          </a:stretch>
        </p:blipFill>
        <p:spPr>
          <a:xfrm>
            <a:off x="6629400" y="2438400"/>
            <a:ext cx="1973261" cy="1828798"/>
          </a:xfrm>
          <a:prstGeom prst="rect">
            <a:avLst/>
          </a:prstGeom>
          <a:noFill/>
          <a:ln>
            <a:noFill/>
          </a:ln>
        </p:spPr>
      </p:pic>
      <p:pic>
        <p:nvPicPr>
          <p:cNvPr id="208" name="Shape 208"/>
          <p:cNvPicPr preferRelativeResize="0"/>
          <p:nvPr/>
        </p:nvPicPr>
        <p:blipFill>
          <a:blip r:embed="rId5">
            <a:alphaModFix/>
          </a:blip>
          <a:stretch>
            <a:fillRect/>
          </a:stretch>
        </p:blipFill>
        <p:spPr>
          <a:xfrm>
            <a:off x="6629400" y="4343400"/>
            <a:ext cx="2019298" cy="2019298"/>
          </a:xfrm>
          <a:prstGeom prst="rect">
            <a:avLst/>
          </a:prstGeom>
          <a:noFill/>
          <a:ln>
            <a:noFill/>
          </a:ln>
        </p:spPr>
      </p:pic>
      <p:sp>
        <p:nvSpPr>
          <p:cNvPr id="209" name="Shape 209"/>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215" name="Shape 215"/>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216" name="Shape 216"/>
          <p:cNvSpPr txBox="1">
            <a:spLocks noGrp="1"/>
          </p:cNvSpPr>
          <p:nvPr>
            <p:ph type="title"/>
          </p:nvPr>
        </p:nvSpPr>
        <p:spPr>
          <a:xfrm>
            <a:off x="838200" y="1051754"/>
            <a:ext cx="7772400"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Stimulants: What is it? </a:t>
            </a:r>
          </a:p>
        </p:txBody>
      </p:sp>
      <p:sp>
        <p:nvSpPr>
          <p:cNvPr id="217" name="Shape 217"/>
          <p:cNvSpPr txBox="1">
            <a:spLocks noGrp="1"/>
          </p:cNvSpPr>
          <p:nvPr>
            <p:ph type="body" idx="1"/>
          </p:nvPr>
        </p:nvSpPr>
        <p:spPr>
          <a:xfrm>
            <a:off x="838200" y="2492993"/>
            <a:ext cx="4648199" cy="3744574"/>
          </a:xfrm>
          <a:prstGeom prst="rect">
            <a:avLst/>
          </a:prstGeom>
          <a:noFill/>
          <a:ln>
            <a:noFill/>
          </a:ln>
        </p:spPr>
        <p:txBody>
          <a:bodyPr lIns="91425" tIns="45700" rIns="91425" bIns="45700" anchor="t" anchorCtr="0">
            <a:noAutofit/>
          </a:bodyPr>
          <a:lstStyle/>
          <a:p>
            <a:pPr marL="457200" marR="0" lvl="0" indent="-457200" algn="l" rtl="0">
              <a:lnSpc>
                <a:spcPct val="85000"/>
              </a:lnSpc>
              <a:spcBef>
                <a:spcPts val="0"/>
              </a:spcBef>
              <a:spcAft>
                <a:spcPts val="1015"/>
              </a:spcAft>
              <a:buClr>
                <a:schemeClr val="dk1"/>
              </a:buClr>
              <a:buSzPct val="35416"/>
              <a:buFont typeface="Arial"/>
              <a:buChar char="●"/>
            </a:pPr>
            <a:r>
              <a:rPr lang="en-US" sz="2400" b="1" i="0" u="none" strike="noStrike" cap="none" baseline="0">
                <a:solidFill>
                  <a:srgbClr val="FF0000"/>
                </a:solidFill>
                <a:latin typeface="Arial"/>
                <a:ea typeface="Arial"/>
                <a:cs typeface="Arial"/>
                <a:sym typeface="Arial"/>
              </a:rPr>
              <a:t>Increases feelings of energy and alertness </a:t>
            </a:r>
          </a:p>
          <a:p>
            <a:pPr marL="457200" marR="0" lvl="0" indent="-457200" algn="l" rtl="0">
              <a:lnSpc>
                <a:spcPct val="85000"/>
              </a:lnSpc>
              <a:spcBef>
                <a:spcPts val="0"/>
              </a:spcBef>
              <a:spcAft>
                <a:spcPts val="1015"/>
              </a:spcAft>
              <a:buClr>
                <a:schemeClr val="dk1"/>
              </a:buClr>
              <a:buSzPct val="35416"/>
              <a:buFont typeface="Arial"/>
              <a:buChar char="●"/>
            </a:pPr>
            <a:r>
              <a:rPr lang="en-US" sz="2400" b="1" i="0" u="none" strike="noStrike" cap="none" baseline="0">
                <a:solidFill>
                  <a:srgbClr val="FF0000"/>
                </a:solidFill>
                <a:latin typeface="Arial"/>
                <a:ea typeface="Arial"/>
                <a:cs typeface="Arial"/>
                <a:sym typeface="Arial"/>
              </a:rPr>
              <a:t>Suppresses appetite</a:t>
            </a:r>
          </a:p>
          <a:p>
            <a:pPr marL="457200" marR="0" lvl="0" indent="-457200" algn="l" rtl="0">
              <a:lnSpc>
                <a:spcPct val="85000"/>
              </a:lnSpc>
              <a:spcBef>
                <a:spcPts val="0"/>
              </a:spcBef>
              <a:spcAft>
                <a:spcPts val="1015"/>
              </a:spcAft>
              <a:buClr>
                <a:schemeClr val="dk1"/>
              </a:buClr>
              <a:buSzPct val="35416"/>
              <a:buFont typeface="Arial"/>
              <a:buChar char="●"/>
            </a:pPr>
            <a:r>
              <a:rPr lang="en-US" sz="2400" b="1" i="0" u="none" strike="noStrike" cap="none" baseline="0">
                <a:solidFill>
                  <a:srgbClr val="FF0000"/>
                </a:solidFill>
                <a:latin typeface="Arial"/>
                <a:ea typeface="Arial"/>
                <a:cs typeface="Arial"/>
                <a:sym typeface="Arial"/>
              </a:rPr>
              <a:t>Afterwards, depression often results</a:t>
            </a:r>
          </a:p>
          <a:p>
            <a:pPr marL="457200" marR="0" lvl="0" indent="-457200" algn="l" rtl="0">
              <a:lnSpc>
                <a:spcPct val="85000"/>
              </a:lnSpc>
              <a:spcBef>
                <a:spcPts val="0"/>
              </a:spcBef>
              <a:spcAft>
                <a:spcPts val="1015"/>
              </a:spcAft>
              <a:buClr>
                <a:schemeClr val="dk1"/>
              </a:buClr>
              <a:buSzPct val="35416"/>
              <a:buFont typeface="Arial"/>
              <a:buChar char="●"/>
            </a:pPr>
            <a:r>
              <a:rPr lang="en-US" sz="2400" b="0" i="0" u="none" strike="noStrike" cap="none" baseline="0">
                <a:solidFill>
                  <a:schemeClr val="dk1"/>
                </a:solidFill>
                <a:latin typeface="Arial"/>
                <a:ea typeface="Arial"/>
                <a:cs typeface="Arial"/>
                <a:sym typeface="Arial"/>
              </a:rPr>
              <a:t>Overdose affects include high blood pressure, agitation, confusion, seizures</a:t>
            </a:r>
          </a:p>
          <a:p>
            <a:pPr marL="457200" marR="0" lvl="0" indent="-457200" algn="l" rtl="0">
              <a:lnSpc>
                <a:spcPct val="85000"/>
              </a:lnSpc>
              <a:spcBef>
                <a:spcPts val="0"/>
              </a:spcBef>
              <a:spcAft>
                <a:spcPts val="1015"/>
              </a:spcAft>
              <a:buClr>
                <a:schemeClr val="dk1"/>
              </a:buClr>
              <a:buSzPct val="35416"/>
              <a:buFont typeface="Arial"/>
              <a:buChar char="●"/>
            </a:pPr>
            <a:r>
              <a:rPr lang="en-US" sz="2400" b="0" i="0" u="none" strike="noStrike" cap="none" baseline="0">
                <a:solidFill>
                  <a:schemeClr val="dk1"/>
                </a:solidFill>
                <a:latin typeface="Arial"/>
                <a:ea typeface="Arial"/>
                <a:cs typeface="Arial"/>
                <a:sym typeface="Arial"/>
              </a:rPr>
              <a:t>Stimulants tend to be highly addictive</a:t>
            </a:r>
          </a:p>
        </p:txBody>
      </p:sp>
      <p:sp>
        <p:nvSpPr>
          <p:cNvPr id="218" name="Shape 218"/>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219" name="Shape 219"/>
          <p:cNvPicPr preferRelativeResize="0"/>
          <p:nvPr/>
        </p:nvPicPr>
        <p:blipFill>
          <a:blip r:embed="rId3">
            <a:alphaModFix/>
          </a:blip>
          <a:stretch>
            <a:fillRect/>
          </a:stretch>
        </p:blipFill>
        <p:spPr>
          <a:xfrm>
            <a:off x="5410200" y="2653552"/>
            <a:ext cx="3320735" cy="22097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225" name="Shape 225"/>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226" name="Shape 226"/>
          <p:cNvSpPr txBox="1">
            <a:spLocks noGrp="1"/>
          </p:cNvSpPr>
          <p:nvPr>
            <p:ph type="title"/>
          </p:nvPr>
        </p:nvSpPr>
        <p:spPr>
          <a:xfrm>
            <a:off x="838200" y="1051754"/>
            <a:ext cx="7772400"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Stimulants: Examples </a:t>
            </a:r>
          </a:p>
        </p:txBody>
      </p:sp>
      <p:pic>
        <p:nvPicPr>
          <p:cNvPr id="227" name="Shape 227"/>
          <p:cNvPicPr preferRelativeResize="0"/>
          <p:nvPr/>
        </p:nvPicPr>
        <p:blipFill>
          <a:blip r:embed="rId3">
            <a:alphaModFix/>
          </a:blip>
          <a:stretch>
            <a:fillRect/>
          </a:stretch>
        </p:blipFill>
        <p:spPr>
          <a:xfrm>
            <a:off x="990600" y="2438400"/>
            <a:ext cx="7216775" cy="2513012"/>
          </a:xfrm>
          <a:prstGeom prst="rect">
            <a:avLst/>
          </a:prstGeom>
          <a:noFill/>
          <a:ln>
            <a:noFill/>
          </a:ln>
        </p:spPr>
      </p:pic>
      <p:pic>
        <p:nvPicPr>
          <p:cNvPr id="228" name="Shape 228"/>
          <p:cNvPicPr preferRelativeResize="0"/>
          <p:nvPr/>
        </p:nvPicPr>
        <p:blipFill>
          <a:blip r:embed="rId4">
            <a:alphaModFix/>
          </a:blip>
          <a:stretch>
            <a:fillRect/>
          </a:stretch>
        </p:blipFill>
        <p:spPr>
          <a:xfrm>
            <a:off x="990600" y="5029200"/>
            <a:ext cx="1403349" cy="1435100"/>
          </a:xfrm>
          <a:prstGeom prst="rect">
            <a:avLst/>
          </a:prstGeom>
          <a:noFill/>
          <a:ln>
            <a:noFill/>
          </a:ln>
        </p:spPr>
      </p:pic>
      <p:pic>
        <p:nvPicPr>
          <p:cNvPr id="230" name="Shape 230"/>
          <p:cNvPicPr preferRelativeResize="0"/>
          <p:nvPr/>
        </p:nvPicPr>
        <p:blipFill>
          <a:blip r:embed="rId5">
            <a:alphaModFix/>
          </a:blip>
          <a:stretch>
            <a:fillRect/>
          </a:stretch>
        </p:blipFill>
        <p:spPr>
          <a:xfrm>
            <a:off x="4800600" y="5029200"/>
            <a:ext cx="1141412" cy="1523998"/>
          </a:xfrm>
          <a:prstGeom prst="rect">
            <a:avLst/>
          </a:prstGeom>
          <a:noFill/>
          <a:ln>
            <a:noFill/>
          </a:ln>
        </p:spPr>
      </p:pic>
      <p:pic>
        <p:nvPicPr>
          <p:cNvPr id="231" name="Shape 231"/>
          <p:cNvPicPr preferRelativeResize="0"/>
          <p:nvPr/>
        </p:nvPicPr>
        <p:blipFill>
          <a:blip r:embed="rId6">
            <a:alphaModFix/>
          </a:blip>
          <a:stretch>
            <a:fillRect/>
          </a:stretch>
        </p:blipFill>
        <p:spPr>
          <a:xfrm>
            <a:off x="6172200" y="5105400"/>
            <a:ext cx="2033587" cy="1503361"/>
          </a:xfrm>
          <a:prstGeom prst="rect">
            <a:avLst/>
          </a:prstGeom>
          <a:noFill/>
          <a:ln>
            <a:noFill/>
          </a:ln>
        </p:spPr>
      </p:pic>
      <p:sp>
        <p:nvSpPr>
          <p:cNvPr id="232" name="Shape 232"/>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238" name="Shape 238"/>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239" name="Shape 239"/>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Anabolic Steroids: What is it? </a:t>
            </a:r>
          </a:p>
        </p:txBody>
      </p:sp>
      <p:sp>
        <p:nvSpPr>
          <p:cNvPr id="240" name="Shape 240"/>
          <p:cNvSpPr txBox="1">
            <a:spLocks noGrp="1"/>
          </p:cNvSpPr>
          <p:nvPr>
            <p:ph type="body" idx="1"/>
          </p:nvPr>
        </p:nvSpPr>
        <p:spPr>
          <a:xfrm>
            <a:off x="838200" y="2362200"/>
            <a:ext cx="4038598" cy="3462446"/>
          </a:xfrm>
          <a:prstGeom prst="rect">
            <a:avLst/>
          </a:prstGeom>
          <a:noFill/>
          <a:ln>
            <a:noFill/>
          </a:ln>
        </p:spPr>
        <p:txBody>
          <a:bodyPr lIns="91425" tIns="45700" rIns="91425" bIns="45700" anchor="t" anchorCtr="0">
            <a:noAutofit/>
          </a:bodyPr>
          <a:lstStyle/>
          <a:p>
            <a:pPr marL="342900" marR="0" lvl="0" indent="-342900" algn="l" rtl="0">
              <a:lnSpc>
                <a:spcPct val="85000"/>
              </a:lnSpc>
              <a:spcBef>
                <a:spcPts val="0"/>
              </a:spcBef>
              <a:spcAft>
                <a:spcPts val="600"/>
              </a:spcAft>
              <a:buClr>
                <a:schemeClr val="dk1"/>
              </a:buClr>
              <a:buSzPct val="35416"/>
              <a:buFont typeface="Arial"/>
              <a:buChar char="●"/>
            </a:pPr>
            <a:r>
              <a:rPr lang="en-US" sz="2400" b="0" i="0" u="none" strike="noStrike" cap="none" baseline="0">
                <a:solidFill>
                  <a:srgbClr val="FF0000"/>
                </a:solidFill>
                <a:latin typeface="Arial"/>
                <a:ea typeface="Arial"/>
                <a:cs typeface="Arial"/>
                <a:sym typeface="Arial"/>
              </a:rPr>
              <a:t>A chemical structure similar to testosterone</a:t>
            </a:r>
          </a:p>
          <a:p>
            <a:pPr marL="342900" marR="0" lvl="0" indent="-342900" algn="l" rtl="0">
              <a:lnSpc>
                <a:spcPct val="85000"/>
              </a:lnSpc>
              <a:spcBef>
                <a:spcPts val="0"/>
              </a:spcBef>
              <a:spcAft>
                <a:spcPts val="600"/>
              </a:spcAft>
              <a:buClr>
                <a:schemeClr val="dk1"/>
              </a:buClr>
              <a:buSzPct val="35416"/>
              <a:buFont typeface="Arial"/>
              <a:buChar char="●"/>
            </a:pPr>
            <a:r>
              <a:rPr lang="en-US" sz="2400" b="0" i="0" u="none" strike="noStrike" cap="none" baseline="0">
                <a:solidFill>
                  <a:srgbClr val="FF0000"/>
                </a:solidFill>
                <a:latin typeface="Arial"/>
                <a:ea typeface="Arial"/>
                <a:cs typeface="Arial"/>
                <a:sym typeface="Arial"/>
              </a:rPr>
              <a:t>Promote cell and tissue growth increasing bone mass and body muscle. </a:t>
            </a:r>
          </a:p>
          <a:p>
            <a:pPr marL="342900" marR="0" lvl="0" indent="-342900" algn="l" rtl="0">
              <a:lnSpc>
                <a:spcPct val="85000"/>
              </a:lnSpc>
              <a:spcBef>
                <a:spcPts val="0"/>
              </a:spcBef>
              <a:spcAft>
                <a:spcPts val="600"/>
              </a:spcAft>
              <a:buClr>
                <a:schemeClr val="dk1"/>
              </a:buClr>
              <a:buSzPct val="35416"/>
              <a:buFont typeface="Arial"/>
              <a:buChar char="●"/>
            </a:pPr>
            <a:r>
              <a:rPr lang="en-US" sz="2400" b="0" i="0" u="none" strike="noStrike" cap="none" baseline="0">
                <a:solidFill>
                  <a:schemeClr val="dk1"/>
                </a:solidFill>
                <a:latin typeface="Arial"/>
                <a:ea typeface="Arial"/>
                <a:cs typeface="Arial"/>
                <a:sym typeface="Arial"/>
              </a:rPr>
              <a:t>Popular with weightlifters, bodybuilders, and other athletes</a:t>
            </a:r>
          </a:p>
          <a:p>
            <a:pPr marL="342900" marR="0" lvl="0" indent="-342900" algn="l" rtl="0">
              <a:lnSpc>
                <a:spcPct val="85000"/>
              </a:lnSpc>
              <a:spcBef>
                <a:spcPts val="0"/>
              </a:spcBef>
              <a:spcAft>
                <a:spcPts val="600"/>
              </a:spcAft>
              <a:buClr>
                <a:schemeClr val="dk1"/>
              </a:buClr>
              <a:buSzPct val="35416"/>
              <a:buFont typeface="Arial"/>
              <a:buChar char="●"/>
            </a:pPr>
            <a:r>
              <a:rPr lang="en-US" sz="2400" b="0" i="0" u="none" strike="noStrike" cap="none" baseline="0">
                <a:solidFill>
                  <a:schemeClr val="dk1"/>
                </a:solidFill>
                <a:latin typeface="Arial"/>
                <a:ea typeface="Arial"/>
                <a:cs typeface="Arial"/>
                <a:sym typeface="Arial"/>
              </a:rPr>
              <a:t>What are some of the negative side effects? </a:t>
            </a:r>
          </a:p>
        </p:txBody>
      </p:sp>
      <p:pic>
        <p:nvPicPr>
          <p:cNvPr id="241" name="Shape 241"/>
          <p:cNvPicPr preferRelativeResize="0"/>
          <p:nvPr/>
        </p:nvPicPr>
        <p:blipFill>
          <a:blip r:embed="rId3">
            <a:alphaModFix/>
          </a:blip>
          <a:stretch>
            <a:fillRect/>
          </a:stretch>
        </p:blipFill>
        <p:spPr>
          <a:xfrm>
            <a:off x="4648200" y="2438400"/>
            <a:ext cx="2462210" cy="2666999"/>
          </a:xfrm>
          <a:prstGeom prst="rect">
            <a:avLst/>
          </a:prstGeom>
          <a:noFill/>
          <a:ln>
            <a:noFill/>
          </a:ln>
        </p:spPr>
      </p:pic>
      <p:pic>
        <p:nvPicPr>
          <p:cNvPr id="242" name="Shape 242"/>
          <p:cNvPicPr preferRelativeResize="0"/>
          <p:nvPr/>
        </p:nvPicPr>
        <p:blipFill>
          <a:blip r:embed="rId4">
            <a:alphaModFix/>
          </a:blip>
          <a:stretch>
            <a:fillRect/>
          </a:stretch>
        </p:blipFill>
        <p:spPr>
          <a:xfrm>
            <a:off x="6553200" y="4648200"/>
            <a:ext cx="2044700" cy="2044700"/>
          </a:xfrm>
          <a:prstGeom prst="rect">
            <a:avLst/>
          </a:prstGeom>
          <a:noFill/>
          <a:ln>
            <a:noFill/>
          </a:ln>
        </p:spPr>
      </p:pic>
      <p:sp>
        <p:nvSpPr>
          <p:cNvPr id="243" name="Shape 243"/>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249" name="Shape 249"/>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250" name="Shape 250"/>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Anabolic Steroids: Examples </a:t>
            </a:r>
          </a:p>
        </p:txBody>
      </p:sp>
      <p:sp>
        <p:nvSpPr>
          <p:cNvPr id="251" name="Shape 251"/>
          <p:cNvSpPr txBox="1">
            <a:spLocks noGrp="1"/>
          </p:cNvSpPr>
          <p:nvPr>
            <p:ph type="body" idx="1"/>
          </p:nvPr>
        </p:nvSpPr>
        <p:spPr>
          <a:xfrm>
            <a:off x="838200" y="2362200"/>
            <a:ext cx="7467600" cy="4001055"/>
          </a:xfrm>
          <a:prstGeom prst="rect">
            <a:avLst/>
          </a:prstGeom>
          <a:noFill/>
          <a:ln>
            <a:noFill/>
          </a:ln>
        </p:spPr>
        <p:txBody>
          <a:bodyPr lIns="91425" tIns="45700" rIns="91425" bIns="45700" anchor="t" anchorCtr="0">
            <a:noAutofit/>
          </a:bodyPr>
          <a:lstStyle/>
          <a:p>
            <a:pPr marL="0" marR="0" lvl="0" indent="0" algn="l" rtl="0">
              <a:lnSpc>
                <a:spcPct val="85000"/>
              </a:lnSpc>
              <a:spcBef>
                <a:spcPts val="98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Anabolic steroids </a:t>
            </a:r>
            <a:r>
              <a:rPr lang="en-US" sz="2400" b="0" i="0" u="none" strike="noStrike" cap="none" baseline="0" dirty="0">
                <a:solidFill>
                  <a:schemeClr val="dk1"/>
                </a:solidFill>
                <a:latin typeface="Arial"/>
                <a:ea typeface="Arial"/>
                <a:cs typeface="Arial"/>
                <a:sym typeface="Arial"/>
              </a:rPr>
              <a:t>are mostly </a:t>
            </a:r>
            <a:r>
              <a:rPr lang="en-US" sz="2400" b="1" i="0" u="none" strike="noStrike" cap="none" baseline="0" dirty="0">
                <a:solidFill>
                  <a:schemeClr val="dk1"/>
                </a:solidFill>
                <a:latin typeface="Arial"/>
                <a:ea typeface="Arial"/>
                <a:cs typeface="Arial"/>
                <a:sym typeface="Arial"/>
              </a:rPr>
              <a:t>testosterone </a:t>
            </a:r>
            <a:r>
              <a:rPr lang="en-US" sz="2400" b="0" i="0" u="none" strike="noStrike" cap="none" baseline="0" dirty="0" smtClean="0">
                <a:solidFill>
                  <a:schemeClr val="dk1"/>
                </a:solidFill>
                <a:latin typeface="Arial"/>
                <a:ea typeface="Arial"/>
                <a:cs typeface="Arial"/>
                <a:sym typeface="Arial"/>
              </a:rPr>
              <a:t>and </a:t>
            </a:r>
            <a:r>
              <a:rPr lang="en-US" sz="2400" b="0" i="0" u="none" strike="noStrike" cap="none" baseline="0" dirty="0">
                <a:solidFill>
                  <a:schemeClr val="dk1"/>
                </a:solidFill>
                <a:latin typeface="Arial"/>
                <a:ea typeface="Arial"/>
                <a:cs typeface="Arial"/>
                <a:sym typeface="Arial"/>
              </a:rPr>
              <a:t>its derivatives. Examples of </a:t>
            </a:r>
            <a:r>
              <a:rPr lang="en-US" sz="2400" b="1" i="0" u="none" strike="noStrike" cap="none" baseline="0" dirty="0">
                <a:solidFill>
                  <a:schemeClr val="dk1"/>
                </a:solidFill>
                <a:latin typeface="Arial"/>
                <a:ea typeface="Arial"/>
                <a:cs typeface="Arial"/>
                <a:sym typeface="Arial"/>
              </a:rPr>
              <a:t>anabolic steroids </a:t>
            </a:r>
            <a:r>
              <a:rPr lang="en-US" sz="2400" b="0" i="0" u="none" strike="noStrike" cap="none" baseline="0" dirty="0">
                <a:solidFill>
                  <a:schemeClr val="dk1"/>
                </a:solidFill>
                <a:latin typeface="Arial"/>
                <a:ea typeface="Arial"/>
                <a:cs typeface="Arial"/>
                <a:sym typeface="Arial"/>
              </a:rPr>
              <a:t>include:</a:t>
            </a:r>
          </a:p>
          <a:p>
            <a:pPr marL="0" marR="0" lvl="0" indent="0" algn="l" rtl="0">
              <a:lnSpc>
                <a:spcPct val="85000"/>
              </a:lnSpc>
              <a:spcBef>
                <a:spcPts val="980"/>
              </a:spcBef>
              <a:spcAft>
                <a:spcPts val="0"/>
              </a:spcAft>
              <a:buClr>
                <a:schemeClr val="dk1"/>
              </a:buClr>
              <a:buSzPct val="25000"/>
              <a:buFont typeface="Arial"/>
              <a:buNone/>
            </a:pPr>
            <a:r>
              <a:rPr lang="en-US" sz="2400" b="0" i="0" u="none" strike="noStrike" cap="none" baseline="0" dirty="0">
                <a:solidFill>
                  <a:schemeClr val="dk1"/>
                </a:solidFill>
                <a:latin typeface="Arial"/>
                <a:ea typeface="Arial"/>
                <a:cs typeface="Arial"/>
                <a:sym typeface="Arial"/>
              </a:rPr>
              <a:t>* </a:t>
            </a:r>
            <a:r>
              <a:rPr lang="en-US" sz="2400" b="1" i="0" u="none" strike="noStrike" cap="none" baseline="0" dirty="0">
                <a:solidFill>
                  <a:schemeClr val="dk1"/>
                </a:solidFill>
                <a:latin typeface="Arial"/>
                <a:ea typeface="Arial"/>
                <a:cs typeface="Arial"/>
                <a:sym typeface="Arial"/>
              </a:rPr>
              <a:t>Testosterone</a:t>
            </a:r>
          </a:p>
          <a:p>
            <a:pPr marL="0" marR="0" lvl="0" indent="0" algn="l" rtl="0">
              <a:lnSpc>
                <a:spcPct val="85000"/>
              </a:lnSpc>
              <a:spcBef>
                <a:spcPts val="98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 </a:t>
            </a:r>
            <a:r>
              <a:rPr lang="en-US" sz="2400" b="1" i="0" u="none" strike="noStrike" cap="none" baseline="0" dirty="0" err="1">
                <a:solidFill>
                  <a:schemeClr val="dk1"/>
                </a:solidFill>
                <a:latin typeface="Arial"/>
                <a:ea typeface="Arial"/>
                <a:cs typeface="Arial"/>
                <a:sym typeface="Arial"/>
              </a:rPr>
              <a:t>Dihydrotestosterone</a:t>
            </a:r>
            <a:endParaRPr lang="en-US" sz="2400" b="1" i="0" u="none" strike="noStrike" cap="none" baseline="0" dirty="0">
              <a:solidFill>
                <a:schemeClr val="dk1"/>
              </a:solidFill>
              <a:latin typeface="Arial"/>
              <a:ea typeface="Arial"/>
              <a:cs typeface="Arial"/>
              <a:sym typeface="Arial"/>
            </a:endParaRPr>
          </a:p>
          <a:p>
            <a:pPr marL="0" marR="0" lvl="0" indent="0" algn="l" rtl="0">
              <a:lnSpc>
                <a:spcPct val="85000"/>
              </a:lnSpc>
              <a:spcBef>
                <a:spcPts val="98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a:t>
            </a:r>
            <a:r>
              <a:rPr lang="en-US" sz="2400" b="0" i="0" u="none" strike="noStrike" cap="none" baseline="0" dirty="0">
                <a:solidFill>
                  <a:schemeClr val="dk1"/>
                </a:solidFill>
                <a:latin typeface="Arial"/>
                <a:ea typeface="Arial"/>
                <a:cs typeface="Arial"/>
                <a:sym typeface="Arial"/>
              </a:rPr>
              <a:t> </a:t>
            </a:r>
            <a:r>
              <a:rPr lang="en-US" sz="2400" b="1" i="0" u="none" strike="noStrike" cap="none" baseline="0" dirty="0" err="1">
                <a:solidFill>
                  <a:schemeClr val="dk1"/>
                </a:solidFill>
                <a:latin typeface="Arial"/>
                <a:ea typeface="Arial"/>
                <a:cs typeface="Arial"/>
                <a:sym typeface="Arial"/>
              </a:rPr>
              <a:t>Androstenedione</a:t>
            </a:r>
            <a:r>
              <a:rPr lang="en-US" sz="2400" b="1" i="0" u="none" strike="noStrike" cap="none" baseline="0" dirty="0">
                <a:solidFill>
                  <a:schemeClr val="dk1"/>
                </a:solidFill>
                <a:latin typeface="Arial"/>
                <a:ea typeface="Arial"/>
                <a:cs typeface="Arial"/>
                <a:sym typeface="Arial"/>
              </a:rPr>
              <a:t> </a:t>
            </a:r>
            <a:r>
              <a:rPr lang="en-US" sz="2400" b="0" i="0" u="none" strike="noStrike" cap="none" baseline="0" dirty="0">
                <a:solidFill>
                  <a:schemeClr val="dk1"/>
                </a:solidFill>
                <a:latin typeface="Arial"/>
                <a:ea typeface="Arial"/>
                <a:cs typeface="Arial"/>
                <a:sym typeface="Arial"/>
              </a:rPr>
              <a:t>(</a:t>
            </a:r>
            <a:r>
              <a:rPr lang="en-US" sz="2400" b="0" i="0" u="none" strike="noStrike" cap="none" baseline="0" dirty="0" err="1">
                <a:solidFill>
                  <a:schemeClr val="dk1"/>
                </a:solidFill>
                <a:latin typeface="Arial"/>
                <a:ea typeface="Arial"/>
                <a:cs typeface="Arial"/>
                <a:sym typeface="Arial"/>
              </a:rPr>
              <a:t>Andro</a:t>
            </a:r>
            <a:r>
              <a:rPr lang="en-US" sz="2400" b="0" i="0" u="none" strike="noStrike" cap="none" baseline="0" dirty="0">
                <a:solidFill>
                  <a:schemeClr val="dk1"/>
                </a:solidFill>
                <a:latin typeface="Arial"/>
                <a:ea typeface="Arial"/>
                <a:cs typeface="Arial"/>
                <a:sym typeface="Arial"/>
              </a:rPr>
              <a:t>)</a:t>
            </a:r>
          </a:p>
          <a:p>
            <a:pPr marL="0" marR="0" lvl="0" indent="0" algn="l" rtl="0">
              <a:lnSpc>
                <a:spcPct val="85000"/>
              </a:lnSpc>
              <a:spcBef>
                <a:spcPts val="98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a:t>
            </a:r>
            <a:r>
              <a:rPr lang="en-US" sz="2400" b="0" i="0" u="none" strike="noStrike" cap="none" baseline="0" dirty="0">
                <a:solidFill>
                  <a:schemeClr val="dk1"/>
                </a:solidFill>
                <a:latin typeface="Arial"/>
                <a:ea typeface="Arial"/>
                <a:cs typeface="Arial"/>
                <a:sym typeface="Arial"/>
              </a:rPr>
              <a:t> </a:t>
            </a:r>
            <a:r>
              <a:rPr lang="en-US" sz="2400" b="1" i="0" u="none" strike="noStrike" cap="none" baseline="0" dirty="0" err="1">
                <a:solidFill>
                  <a:schemeClr val="dk1"/>
                </a:solidFill>
                <a:latin typeface="Arial"/>
                <a:ea typeface="Arial"/>
                <a:cs typeface="Arial"/>
                <a:sym typeface="Arial"/>
              </a:rPr>
              <a:t>Dehydroepiandrosterone</a:t>
            </a:r>
            <a:r>
              <a:rPr lang="en-US" sz="2400" b="1" i="0" u="none" strike="noStrike" cap="none" baseline="0" dirty="0">
                <a:solidFill>
                  <a:schemeClr val="dk1"/>
                </a:solidFill>
                <a:latin typeface="Arial"/>
                <a:ea typeface="Arial"/>
                <a:cs typeface="Arial"/>
                <a:sym typeface="Arial"/>
              </a:rPr>
              <a:t> </a:t>
            </a:r>
            <a:r>
              <a:rPr lang="en-US" sz="2400" b="0" i="0" u="none" strike="noStrike" cap="none" baseline="0" dirty="0">
                <a:solidFill>
                  <a:schemeClr val="dk1"/>
                </a:solidFill>
                <a:latin typeface="Arial"/>
                <a:ea typeface="Arial"/>
                <a:cs typeface="Arial"/>
                <a:sym typeface="Arial"/>
              </a:rPr>
              <a:t>(DHEA)</a:t>
            </a:r>
          </a:p>
          <a:p>
            <a:pPr marL="0" marR="0" lvl="0" indent="0" algn="l" rtl="0">
              <a:lnSpc>
                <a:spcPct val="85000"/>
              </a:lnSpc>
              <a:spcBef>
                <a:spcPts val="98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a:t>
            </a:r>
            <a:r>
              <a:rPr lang="en-US" sz="2400" b="0" i="0" u="none" strike="noStrike" cap="none" baseline="0" dirty="0">
                <a:solidFill>
                  <a:schemeClr val="dk1"/>
                </a:solidFill>
                <a:latin typeface="Arial"/>
                <a:ea typeface="Arial"/>
                <a:cs typeface="Arial"/>
                <a:sym typeface="Arial"/>
              </a:rPr>
              <a:t> </a:t>
            </a:r>
            <a:r>
              <a:rPr lang="en-US" sz="2400" b="1" i="0" u="none" strike="noStrike" cap="none" baseline="0" dirty="0" err="1">
                <a:solidFill>
                  <a:schemeClr val="dk1"/>
                </a:solidFill>
                <a:latin typeface="Arial"/>
                <a:ea typeface="Arial"/>
                <a:cs typeface="Arial"/>
                <a:sym typeface="Arial"/>
              </a:rPr>
              <a:t>Clostebol</a:t>
            </a:r>
            <a:endParaRPr lang="en-US" sz="2400" b="1" i="0" u="none" strike="noStrike" cap="none" baseline="0" dirty="0">
              <a:solidFill>
                <a:schemeClr val="dk1"/>
              </a:solidFill>
              <a:latin typeface="Arial"/>
              <a:ea typeface="Arial"/>
              <a:cs typeface="Arial"/>
              <a:sym typeface="Arial"/>
            </a:endParaRPr>
          </a:p>
          <a:p>
            <a:pPr marL="0" marR="0" lvl="0" indent="0" algn="l" rtl="0">
              <a:lnSpc>
                <a:spcPct val="85000"/>
              </a:lnSpc>
              <a:spcBef>
                <a:spcPts val="98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 </a:t>
            </a:r>
            <a:r>
              <a:rPr lang="en-US" sz="2400" b="1" i="0" u="none" strike="noStrike" cap="none" baseline="0" dirty="0" err="1">
                <a:solidFill>
                  <a:schemeClr val="dk1"/>
                </a:solidFill>
                <a:latin typeface="Arial"/>
                <a:ea typeface="Arial"/>
                <a:cs typeface="Arial"/>
                <a:sym typeface="Arial"/>
              </a:rPr>
              <a:t>Nandrolone</a:t>
            </a:r>
            <a:endParaRPr lang="en-US" sz="2400" b="1" i="0" u="none" strike="noStrike" cap="none" baseline="0" dirty="0">
              <a:solidFill>
                <a:schemeClr val="dk1"/>
              </a:solidFill>
              <a:latin typeface="Arial"/>
              <a:ea typeface="Arial"/>
              <a:cs typeface="Arial"/>
              <a:sym typeface="Arial"/>
            </a:endParaRPr>
          </a:p>
          <a:p>
            <a:pPr marL="0" marR="0" lvl="0" indent="0" algn="l" rtl="0">
              <a:lnSpc>
                <a:spcPct val="85000"/>
              </a:lnSpc>
              <a:spcBef>
                <a:spcPts val="0"/>
              </a:spcBef>
              <a:spcAft>
                <a:spcPts val="600"/>
              </a:spcAft>
              <a:buClr>
                <a:schemeClr val="dk1"/>
              </a:buClr>
              <a:buFont typeface="Arial"/>
              <a:buNone/>
            </a:pPr>
            <a:endParaRPr sz="2000" b="0" i="0" u="none" strike="noStrike" cap="none" baseline="0" dirty="0">
              <a:solidFill>
                <a:schemeClr val="dk1"/>
              </a:solidFill>
              <a:latin typeface="Arial"/>
              <a:ea typeface="Arial"/>
              <a:cs typeface="Arial"/>
              <a:sym typeface="Arial"/>
            </a:endParaRPr>
          </a:p>
        </p:txBody>
      </p:sp>
      <p:sp>
        <p:nvSpPr>
          <p:cNvPr id="252" name="Shape 252"/>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254" name="Shape 254"/>
          <p:cNvPicPr preferRelativeResize="0"/>
          <p:nvPr/>
        </p:nvPicPr>
        <p:blipFill>
          <a:blip r:embed="rId3">
            <a:alphaModFix/>
          </a:blip>
          <a:stretch>
            <a:fillRect/>
          </a:stretch>
        </p:blipFill>
        <p:spPr>
          <a:xfrm>
            <a:off x="6596418" y="5057462"/>
            <a:ext cx="1589960" cy="1190936"/>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260" name="Shape 260"/>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261" name="Shape 261"/>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—Depressants-What is it?</a:t>
            </a:r>
          </a:p>
        </p:txBody>
      </p:sp>
      <p:sp>
        <p:nvSpPr>
          <p:cNvPr id="262" name="Shape 262"/>
          <p:cNvSpPr txBox="1">
            <a:spLocks noGrp="1"/>
          </p:cNvSpPr>
          <p:nvPr>
            <p:ph type="body" idx="1"/>
          </p:nvPr>
        </p:nvSpPr>
        <p:spPr>
          <a:xfrm>
            <a:off x="838200" y="2438400"/>
            <a:ext cx="7924798" cy="3601971"/>
          </a:xfrm>
          <a:prstGeom prst="rect">
            <a:avLst/>
          </a:prstGeom>
          <a:noFill/>
          <a:ln>
            <a:noFill/>
          </a:ln>
        </p:spPr>
        <p:txBody>
          <a:bodyPr lIns="91425" tIns="45700" rIns="91425" bIns="45700" anchor="t" anchorCtr="0">
            <a:noAutofit/>
          </a:bodyPr>
          <a:lstStyle/>
          <a:p>
            <a:pPr marL="457200" marR="0" lvl="0" indent="-457200" algn="l" rtl="0">
              <a:lnSpc>
                <a:spcPct val="85000"/>
              </a:lnSpc>
              <a:spcBef>
                <a:spcPts val="0"/>
              </a:spcBef>
              <a:spcAft>
                <a:spcPts val="650"/>
              </a:spcAft>
              <a:buClr>
                <a:schemeClr val="dk1"/>
              </a:buClr>
              <a:buSzPct val="36111"/>
              <a:buFont typeface="Arial"/>
              <a:buChar char="●"/>
            </a:pPr>
            <a:r>
              <a:rPr lang="en-US" sz="1800" b="1" i="0" u="none" strike="noStrike" cap="none" baseline="0">
                <a:solidFill>
                  <a:srgbClr val="FF0000"/>
                </a:solidFill>
                <a:latin typeface="Arial"/>
                <a:ea typeface="Arial"/>
                <a:cs typeface="Arial"/>
                <a:sym typeface="Arial"/>
              </a:rPr>
              <a:t>Depressants are drugs that inhibit the function of the </a:t>
            </a:r>
            <a:r>
              <a:rPr lang="en-US" sz="1800" b="1" i="0" u="sng" strike="noStrike" cap="none" baseline="0">
                <a:solidFill>
                  <a:schemeClr val="hlink"/>
                </a:solidFill>
                <a:latin typeface="Arial"/>
                <a:ea typeface="Arial"/>
                <a:cs typeface="Arial"/>
                <a:sym typeface="Arial"/>
                <a:hlinkClick r:id="rId3"/>
              </a:rPr>
              <a:t>central nervous system (CNS)</a:t>
            </a:r>
            <a:r>
              <a:rPr lang="en-US" sz="1800" b="1" i="0" u="none" strike="noStrike" cap="none" baseline="0">
                <a:solidFill>
                  <a:srgbClr val="FF0000"/>
                </a:solidFill>
                <a:latin typeface="Arial"/>
                <a:ea typeface="Arial"/>
                <a:cs typeface="Arial"/>
                <a:sym typeface="Arial"/>
              </a:rPr>
              <a:t> and are among the most widely used drugs in the world. These drugs operate by affecting neurons in the CNS, which leads to symptoms such as drowsiness, relaxation, decreased inhibition, anesthesia, sleep, coma, and even death. All depressants also have the potential to be addictive.</a:t>
            </a:r>
          </a:p>
          <a:p>
            <a:pPr marL="457200" marR="0" lvl="0" indent="-457200" algn="l" rtl="0">
              <a:lnSpc>
                <a:spcPct val="85000"/>
              </a:lnSpc>
              <a:spcBef>
                <a:spcPts val="0"/>
              </a:spcBef>
              <a:spcAft>
                <a:spcPts val="650"/>
              </a:spcAft>
              <a:buClr>
                <a:schemeClr val="dk1"/>
              </a:buClr>
              <a:buSzPct val="36111"/>
              <a:buFont typeface="Arial"/>
              <a:buChar char="●"/>
            </a:pPr>
            <a:r>
              <a:rPr lang="en-US" sz="1800" b="0" i="0" u="none" strike="noStrike" cap="none" baseline="0">
                <a:solidFill>
                  <a:schemeClr val="dk1"/>
                </a:solidFill>
                <a:latin typeface="Arial"/>
                <a:ea typeface="Arial"/>
                <a:cs typeface="Arial"/>
                <a:sym typeface="Arial"/>
              </a:rPr>
              <a:t>Affects the central nervous system by increasing GABA activity, a neurotransmitter</a:t>
            </a:r>
          </a:p>
          <a:p>
            <a:pPr marL="457200" marR="0" lvl="0" indent="-457200" algn="l" rtl="0">
              <a:lnSpc>
                <a:spcPct val="85000"/>
              </a:lnSpc>
              <a:spcBef>
                <a:spcPts val="0"/>
              </a:spcBef>
              <a:spcAft>
                <a:spcPts val="650"/>
              </a:spcAft>
              <a:buClr>
                <a:schemeClr val="dk1"/>
              </a:buClr>
              <a:buSzPct val="36111"/>
              <a:buFont typeface="Arial"/>
              <a:buChar char="●"/>
            </a:pPr>
            <a:r>
              <a:rPr lang="en-US" sz="1800" b="0" i="0" u="none" strike="noStrike" cap="none" baseline="0">
                <a:solidFill>
                  <a:schemeClr val="dk1"/>
                </a:solidFill>
                <a:latin typeface="Arial"/>
                <a:ea typeface="Arial"/>
                <a:cs typeface="Arial"/>
                <a:sym typeface="Arial"/>
              </a:rPr>
              <a:t>Increased GABA causes drowsiness and slowed brain activity</a:t>
            </a:r>
          </a:p>
          <a:p>
            <a:pPr marL="457200" marR="0" lvl="0" indent="-457200" algn="l" rtl="0">
              <a:lnSpc>
                <a:spcPct val="85000"/>
              </a:lnSpc>
              <a:spcBef>
                <a:spcPts val="0"/>
              </a:spcBef>
              <a:spcAft>
                <a:spcPts val="650"/>
              </a:spcAft>
              <a:buClr>
                <a:schemeClr val="dk1"/>
              </a:buClr>
              <a:buSzPct val="36111"/>
              <a:buFont typeface="Arial"/>
              <a:buChar char="●"/>
            </a:pPr>
            <a:r>
              <a:rPr lang="en-US" sz="1800" b="0" i="0" u="none" strike="noStrike" cap="none" baseline="0">
                <a:solidFill>
                  <a:schemeClr val="dk1"/>
                </a:solidFill>
                <a:latin typeface="Arial"/>
                <a:ea typeface="Arial"/>
                <a:cs typeface="Arial"/>
                <a:sym typeface="Arial"/>
              </a:rPr>
              <a:t>Relieves anxiety and produces sleep</a:t>
            </a:r>
          </a:p>
          <a:p>
            <a:pPr marL="457200" marR="0" lvl="0" indent="-457200" algn="l" rtl="0">
              <a:lnSpc>
                <a:spcPct val="85000"/>
              </a:lnSpc>
              <a:spcBef>
                <a:spcPts val="0"/>
              </a:spcBef>
              <a:spcAft>
                <a:spcPts val="650"/>
              </a:spcAft>
              <a:buClr>
                <a:schemeClr val="dk1"/>
              </a:buClr>
              <a:buSzPct val="36111"/>
              <a:buFont typeface="Arial"/>
              <a:buChar char="●"/>
            </a:pPr>
            <a:r>
              <a:rPr lang="en-US" sz="1800" b="0" i="0" u="none" strike="noStrike" cap="none" baseline="0">
                <a:solidFill>
                  <a:schemeClr val="dk1"/>
                </a:solidFill>
                <a:latin typeface="Arial"/>
                <a:ea typeface="Arial"/>
                <a:cs typeface="Arial"/>
                <a:sym typeface="Arial"/>
              </a:rPr>
              <a:t>Side effects include slurred speech and loss of coordination</a:t>
            </a:r>
          </a:p>
          <a:p>
            <a:pPr marL="457200" marR="0" lvl="0" indent="-457200" algn="l" rtl="0">
              <a:lnSpc>
                <a:spcPct val="85000"/>
              </a:lnSpc>
              <a:spcBef>
                <a:spcPts val="0"/>
              </a:spcBef>
              <a:spcAft>
                <a:spcPts val="650"/>
              </a:spcAft>
              <a:buClr>
                <a:schemeClr val="dk1"/>
              </a:buClr>
              <a:buSzPct val="36111"/>
              <a:buFont typeface="Arial"/>
              <a:buChar char="●"/>
            </a:pPr>
            <a:r>
              <a:rPr lang="en-US" sz="1800" b="0" i="0" u="none" strike="noStrike" cap="none" baseline="0">
                <a:solidFill>
                  <a:schemeClr val="dk1"/>
                </a:solidFill>
                <a:latin typeface="Arial"/>
                <a:ea typeface="Arial"/>
                <a:cs typeface="Arial"/>
                <a:sym typeface="Arial"/>
              </a:rPr>
              <a:t>Mixing depressants with alcohol and other drugs increases potency and health risks</a:t>
            </a:r>
          </a:p>
        </p:txBody>
      </p:sp>
      <p:sp>
        <p:nvSpPr>
          <p:cNvPr id="263" name="Shape 263"/>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269" name="Shape 269"/>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270" name="Shape 270"/>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Depressants-Example#1</a:t>
            </a:r>
          </a:p>
        </p:txBody>
      </p:sp>
      <p:sp>
        <p:nvSpPr>
          <p:cNvPr id="271" name="Shape 271"/>
          <p:cNvSpPr txBox="1">
            <a:spLocks noGrp="1"/>
          </p:cNvSpPr>
          <p:nvPr>
            <p:ph type="body" idx="1"/>
          </p:nvPr>
        </p:nvSpPr>
        <p:spPr>
          <a:xfrm>
            <a:off x="671510" y="2286000"/>
            <a:ext cx="4800600" cy="3253671"/>
          </a:xfrm>
          <a:prstGeom prst="rect">
            <a:avLst/>
          </a:prstGeom>
          <a:noFill/>
          <a:ln>
            <a:noFill/>
          </a:ln>
        </p:spPr>
        <p:txBody>
          <a:bodyPr lIns="91425" tIns="45700" rIns="91425" bIns="45700" anchor="t" anchorCtr="0">
            <a:noAutofit/>
          </a:bodyPr>
          <a:lstStyle/>
          <a:p>
            <a:pPr marL="0" marR="0" lvl="0" indent="0" algn="l" rtl="0">
              <a:lnSpc>
                <a:spcPct val="85000"/>
              </a:lnSpc>
              <a:spcBef>
                <a:spcPts val="980"/>
              </a:spcBef>
              <a:spcAft>
                <a:spcPts val="0"/>
              </a:spcAft>
              <a:buClr>
                <a:schemeClr val="dk1"/>
              </a:buClr>
              <a:buSzPct val="25000"/>
              <a:buFont typeface="Arial"/>
              <a:buNone/>
            </a:pPr>
            <a:r>
              <a:rPr lang="en-US" sz="1800" b="1" i="0" u="none" strike="noStrike" cap="none" baseline="0">
                <a:solidFill>
                  <a:srgbClr val="FF0000"/>
                </a:solidFill>
                <a:latin typeface="Arial"/>
                <a:ea typeface="Arial"/>
                <a:cs typeface="Arial"/>
                <a:sym typeface="Arial"/>
              </a:rPr>
              <a:t>Ethyl alcohol</a:t>
            </a:r>
          </a:p>
          <a:p>
            <a:pPr marL="457200" marR="0" lvl="1" indent="0" algn="l" rtl="0">
              <a:lnSpc>
                <a:spcPct val="85000"/>
              </a:lnSpc>
              <a:spcBef>
                <a:spcPts val="84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Alcohol, also known as ethyl alcohol, is the second most widely used psychoactive drugs in the world (caffeine is number one). One survey conducted by the Substance Abuse and Mental Health Services Administration found that nearly 70 million over the age of 12 reported participating in binge drinking or heavy drinking (2002). </a:t>
            </a:r>
          </a:p>
          <a:p>
            <a:pPr marL="457200" marR="0" lvl="1" indent="0" algn="l" rtl="0">
              <a:lnSpc>
                <a:spcPct val="85000"/>
              </a:lnSpc>
              <a:spcBef>
                <a:spcPts val="84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Alcohol use and abuse also has high social costs. According to the American Psychiatric Association, approximately 50 percent of all assaults, homicides, and highway deaths involve alcohol (2000).</a:t>
            </a:r>
          </a:p>
        </p:txBody>
      </p:sp>
      <p:sp>
        <p:nvSpPr>
          <p:cNvPr id="272" name="Shape 272"/>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273" name="Shape 273"/>
          <p:cNvPicPr preferRelativeResize="0"/>
          <p:nvPr/>
        </p:nvPicPr>
        <p:blipFill>
          <a:blip r:embed="rId3">
            <a:alphaModFix/>
          </a:blip>
          <a:stretch>
            <a:fillRect/>
          </a:stretch>
        </p:blipFill>
        <p:spPr>
          <a:xfrm>
            <a:off x="6553200" y="609600"/>
            <a:ext cx="1745250" cy="1343025"/>
          </a:xfrm>
          <a:prstGeom prst="rect">
            <a:avLst/>
          </a:prstGeom>
          <a:noFill/>
          <a:ln>
            <a:noFill/>
          </a:ln>
        </p:spPr>
      </p:pic>
      <p:pic>
        <p:nvPicPr>
          <p:cNvPr id="274" name="Shape 274"/>
          <p:cNvPicPr preferRelativeResize="0"/>
          <p:nvPr/>
        </p:nvPicPr>
        <p:blipFill>
          <a:blip r:embed="rId4">
            <a:alphaModFix/>
          </a:blip>
          <a:stretch>
            <a:fillRect/>
          </a:stretch>
        </p:blipFill>
        <p:spPr>
          <a:xfrm>
            <a:off x="5920562" y="2590800"/>
            <a:ext cx="2377888" cy="1498600"/>
          </a:xfrm>
          <a:prstGeom prst="rect">
            <a:avLst/>
          </a:prstGeom>
          <a:noFill/>
          <a:ln>
            <a:noFill/>
          </a:ln>
        </p:spPr>
      </p:pic>
      <p:pic>
        <p:nvPicPr>
          <p:cNvPr id="275" name="Shape 275"/>
          <p:cNvPicPr preferRelativeResize="0"/>
          <p:nvPr/>
        </p:nvPicPr>
        <p:blipFill>
          <a:blip r:embed="rId5">
            <a:alphaModFix/>
          </a:blip>
          <a:stretch>
            <a:fillRect/>
          </a:stretch>
        </p:blipFill>
        <p:spPr>
          <a:xfrm>
            <a:off x="5710826" y="4311650"/>
            <a:ext cx="2587625" cy="19304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281" name="Shape 281"/>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282" name="Shape 282"/>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Depressants-Example #2</a:t>
            </a:r>
          </a:p>
        </p:txBody>
      </p:sp>
      <p:sp>
        <p:nvSpPr>
          <p:cNvPr id="283" name="Shape 283"/>
          <p:cNvSpPr txBox="1">
            <a:spLocks noGrp="1"/>
          </p:cNvSpPr>
          <p:nvPr>
            <p:ph type="body" idx="1"/>
          </p:nvPr>
        </p:nvSpPr>
        <p:spPr>
          <a:xfrm>
            <a:off x="990600" y="2590800"/>
            <a:ext cx="4495800" cy="3360366"/>
          </a:xfrm>
          <a:prstGeom prst="rect">
            <a:avLst/>
          </a:prstGeom>
          <a:noFill/>
          <a:ln>
            <a:noFill/>
          </a:ln>
        </p:spPr>
        <p:txBody>
          <a:bodyPr lIns="91425" tIns="45700" rIns="91425" bIns="45700" anchor="t" anchorCtr="0">
            <a:noAutofit/>
          </a:bodyPr>
          <a:lstStyle/>
          <a:p>
            <a:pPr marL="0" marR="0" lvl="0" indent="0" algn="l" rtl="0">
              <a:lnSpc>
                <a:spcPct val="85000"/>
              </a:lnSpc>
              <a:spcBef>
                <a:spcPts val="980"/>
              </a:spcBef>
              <a:spcAft>
                <a:spcPts val="0"/>
              </a:spcAft>
              <a:buClr>
                <a:schemeClr val="dk1"/>
              </a:buClr>
              <a:buSzPct val="25000"/>
              <a:buFont typeface="Arial"/>
              <a:buNone/>
            </a:pPr>
            <a:r>
              <a:rPr lang="en-US" sz="1800" b="1" i="0" u="none" strike="noStrike" cap="none" baseline="0">
                <a:solidFill>
                  <a:srgbClr val="FF0000"/>
                </a:solidFill>
                <a:latin typeface="Arial"/>
                <a:ea typeface="Arial"/>
                <a:cs typeface="Arial"/>
                <a:sym typeface="Arial"/>
              </a:rPr>
              <a:t>Barbiturates</a:t>
            </a:r>
          </a:p>
          <a:p>
            <a:pPr marL="457200" marR="0" lvl="1" indent="0" algn="l" rtl="0">
              <a:lnSpc>
                <a:spcPct val="85000"/>
              </a:lnSpc>
              <a:spcBef>
                <a:spcPts val="84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Sometimes referred to as downers, are a type of CNS depressant that causes euphoria and relaxation when taken in low doses. During the early half of the 1900s, barbiturates were viewed as a safe depressant, but problems with addiction and deadly overdoses soon became apparent. Barbiturates have a dramatic impact on sleep patterns, resulting in suppressed REM sleep. Because the potential for addiction and misuse is so high, barbiturates are commonly replaced with benzodiazepines to treat anxiety and sleep problems.</a:t>
            </a:r>
          </a:p>
        </p:txBody>
      </p:sp>
      <p:sp>
        <p:nvSpPr>
          <p:cNvPr id="284" name="Shape 284"/>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285" name="Shape 285"/>
          <p:cNvPicPr preferRelativeResize="0"/>
          <p:nvPr/>
        </p:nvPicPr>
        <p:blipFill>
          <a:blip r:embed="rId3">
            <a:alphaModFix/>
          </a:blip>
          <a:stretch>
            <a:fillRect/>
          </a:stretch>
        </p:blipFill>
        <p:spPr>
          <a:xfrm>
            <a:off x="6553200" y="2743200"/>
            <a:ext cx="1524000" cy="1371600"/>
          </a:xfrm>
          <a:prstGeom prst="rect">
            <a:avLst/>
          </a:prstGeom>
          <a:noFill/>
          <a:ln>
            <a:noFill/>
          </a:ln>
        </p:spPr>
      </p:pic>
      <p:sp>
        <p:nvSpPr>
          <p:cNvPr id="286" name="Shape 286"/>
          <p:cNvSpPr/>
          <p:nvPr/>
        </p:nvSpPr>
        <p:spPr>
          <a:xfrm>
            <a:off x="6531735" y="4495800"/>
            <a:ext cx="1524000" cy="13849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Allobarbital</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Amobarbital</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Barbital</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Pentobarbital</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Phenobarbital</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Secobarbital</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94" name="Shape 9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95" name="Shape 95"/>
          <p:cNvSpPr txBox="1">
            <a:spLocks noGrp="1"/>
          </p:cNvSpPr>
          <p:nvPr>
            <p:ph type="title"/>
          </p:nvPr>
        </p:nvSpPr>
        <p:spPr>
          <a:xfrm>
            <a:off x="838200" y="1314108"/>
            <a:ext cx="7848599" cy="59089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53A753"/>
              </a:buClr>
              <a:buSzPct val="25000"/>
              <a:buFont typeface="Arial"/>
              <a:buNone/>
            </a:pPr>
            <a:r>
              <a:rPr lang="en-US" sz="3600" b="1" i="0" u="none" strike="noStrike" cap="small" baseline="0">
                <a:solidFill>
                  <a:srgbClr val="53A753"/>
                </a:solidFill>
                <a:latin typeface="Arial"/>
                <a:ea typeface="Arial"/>
                <a:cs typeface="Arial"/>
                <a:sym typeface="Arial"/>
              </a:rPr>
              <a:t>What is Forensic Toxicology? </a:t>
            </a:r>
          </a:p>
        </p:txBody>
      </p:sp>
      <p:sp>
        <p:nvSpPr>
          <p:cNvPr id="96" name="Shape 96"/>
          <p:cNvSpPr txBox="1">
            <a:spLocks noGrp="1"/>
          </p:cNvSpPr>
          <p:nvPr>
            <p:ph type="body" idx="1"/>
          </p:nvPr>
        </p:nvSpPr>
        <p:spPr>
          <a:xfrm>
            <a:off x="838200" y="2362200"/>
            <a:ext cx="7924798" cy="3219302"/>
          </a:xfrm>
          <a:prstGeom prst="rect">
            <a:avLst/>
          </a:prstGeom>
          <a:noFill/>
          <a:ln>
            <a:noFill/>
          </a:ln>
        </p:spPr>
        <p:txBody>
          <a:bodyPr lIns="91425" tIns="45700" rIns="91425" bIns="45700" anchor="t" anchorCtr="0">
            <a:noAutofit/>
          </a:bodyPr>
          <a:lstStyle/>
          <a:p>
            <a:pPr marL="457200" marR="0" lvl="0" indent="-457200" algn="l" rtl="0">
              <a:lnSpc>
                <a:spcPct val="85000"/>
              </a:lnSpc>
              <a:spcBef>
                <a:spcPts val="980"/>
              </a:spcBef>
              <a:spcAft>
                <a:spcPts val="0"/>
              </a:spcAft>
              <a:buClr>
                <a:schemeClr val="dk1"/>
              </a:buClr>
              <a:buSzPct val="25000"/>
              <a:buFont typeface="Courier New" panose="02070309020205020404" pitchFamily="49" charset="0"/>
              <a:buChar char="o"/>
            </a:pPr>
            <a:r>
              <a:rPr lang="en-US" sz="2800" b="1" i="0" u="none" strike="noStrike" cap="none" baseline="0" dirty="0" smtClean="0">
                <a:solidFill>
                  <a:srgbClr val="FF0000"/>
                </a:solidFill>
                <a:latin typeface="Arial"/>
                <a:ea typeface="Arial"/>
                <a:cs typeface="Arial"/>
                <a:sym typeface="Arial"/>
              </a:rPr>
              <a:t>Toxicology- </a:t>
            </a:r>
            <a:r>
              <a:rPr lang="en-US" sz="2800" i="0" u="none" strike="noStrike" cap="none" baseline="0" dirty="0" smtClean="0">
                <a:solidFill>
                  <a:srgbClr val="FF0000"/>
                </a:solidFill>
                <a:latin typeface="Arial"/>
                <a:ea typeface="Arial"/>
                <a:cs typeface="Arial"/>
                <a:sym typeface="Arial"/>
              </a:rPr>
              <a:t>the</a:t>
            </a:r>
            <a:r>
              <a:rPr lang="en-US" sz="2800" i="0" u="none" strike="noStrike" cap="none" dirty="0" smtClean="0">
                <a:solidFill>
                  <a:srgbClr val="FF0000"/>
                </a:solidFill>
                <a:latin typeface="Arial"/>
                <a:ea typeface="Arial"/>
                <a:cs typeface="Arial"/>
                <a:sym typeface="Arial"/>
              </a:rPr>
              <a:t> degree to which a substance is poisonous or can cause injury.</a:t>
            </a:r>
            <a:endParaRPr lang="en-US" sz="2800" b="1" i="0" u="none" strike="noStrike" cap="none" baseline="0" dirty="0" smtClean="0">
              <a:solidFill>
                <a:srgbClr val="FF0000"/>
              </a:solidFill>
              <a:latin typeface="Arial"/>
              <a:ea typeface="Arial"/>
              <a:cs typeface="Arial"/>
              <a:sym typeface="Arial"/>
            </a:endParaRPr>
          </a:p>
          <a:p>
            <a:pPr marL="457200" marR="0" lvl="0" indent="-457200" algn="l" rtl="0">
              <a:lnSpc>
                <a:spcPct val="85000"/>
              </a:lnSpc>
              <a:spcBef>
                <a:spcPts val="980"/>
              </a:spcBef>
              <a:spcAft>
                <a:spcPts val="0"/>
              </a:spcAft>
              <a:buClr>
                <a:schemeClr val="dk1"/>
              </a:buClr>
              <a:buSzPct val="25000"/>
              <a:buFont typeface="Courier New" panose="02070309020205020404" pitchFamily="49" charset="0"/>
              <a:buChar char="o"/>
            </a:pPr>
            <a:r>
              <a:rPr lang="en-US" sz="2800" b="1" i="0" u="none" strike="noStrike" cap="none" baseline="0" dirty="0" smtClean="0">
                <a:solidFill>
                  <a:srgbClr val="FF0000"/>
                </a:solidFill>
                <a:latin typeface="Arial"/>
                <a:ea typeface="Arial"/>
                <a:cs typeface="Arial"/>
                <a:sym typeface="Arial"/>
              </a:rPr>
              <a:t>Forensic </a:t>
            </a:r>
            <a:r>
              <a:rPr lang="en-US" sz="2800" b="1" i="0" u="none" strike="noStrike" cap="none" baseline="0" dirty="0">
                <a:solidFill>
                  <a:srgbClr val="FF0000"/>
                </a:solidFill>
                <a:latin typeface="Arial"/>
                <a:ea typeface="Arial"/>
                <a:cs typeface="Arial"/>
                <a:sym typeface="Arial"/>
              </a:rPr>
              <a:t>toxicology</a:t>
            </a:r>
            <a:r>
              <a:rPr lang="en-US" sz="2800" b="0" i="0" u="none" strike="noStrike" cap="none" baseline="0" dirty="0">
                <a:solidFill>
                  <a:srgbClr val="FF0000"/>
                </a:solidFill>
                <a:latin typeface="Arial"/>
                <a:ea typeface="Arial"/>
                <a:cs typeface="Arial"/>
                <a:sym typeface="Arial"/>
              </a:rPr>
              <a:t> helps determine </a:t>
            </a:r>
            <a:r>
              <a:rPr lang="en-US" sz="2800" b="0" i="0" u="none" strike="noStrike" cap="none" baseline="0">
                <a:solidFill>
                  <a:srgbClr val="FF0000"/>
                </a:solidFill>
                <a:latin typeface="Arial"/>
                <a:ea typeface="Arial"/>
                <a:cs typeface="Arial"/>
                <a:sym typeface="Arial"/>
              </a:rPr>
              <a:t>cause-and-effect </a:t>
            </a:r>
            <a:r>
              <a:rPr lang="en-US" sz="2800" b="0" i="0" u="none" strike="noStrike" cap="none" baseline="0" smtClean="0">
                <a:solidFill>
                  <a:srgbClr val="FF0000"/>
                </a:solidFill>
                <a:latin typeface="Arial"/>
                <a:ea typeface="Arial"/>
                <a:cs typeface="Arial"/>
                <a:sym typeface="Arial"/>
              </a:rPr>
              <a:t>relationships</a:t>
            </a:r>
            <a:r>
              <a:rPr lang="en-US" sz="2800" b="0" i="0" u="none" strike="noStrike" cap="none" smtClean="0">
                <a:solidFill>
                  <a:srgbClr val="FF0000"/>
                </a:solidFill>
                <a:latin typeface="Arial"/>
                <a:ea typeface="Arial"/>
                <a:cs typeface="Arial"/>
                <a:sym typeface="Arial"/>
              </a:rPr>
              <a:t> </a:t>
            </a:r>
            <a:r>
              <a:rPr lang="en-US" sz="2400" b="0" i="0" u="none" strike="noStrike" cap="none" baseline="0" smtClean="0">
                <a:solidFill>
                  <a:srgbClr val="FF0000"/>
                </a:solidFill>
                <a:latin typeface="Arial"/>
                <a:ea typeface="Arial"/>
                <a:cs typeface="Arial"/>
                <a:sym typeface="Arial"/>
              </a:rPr>
              <a:t>between</a:t>
            </a:r>
            <a:r>
              <a:rPr lang="en-US" sz="2000" b="0" i="0" u="none" strike="noStrike" cap="none" baseline="0" smtClean="0">
                <a:solidFill>
                  <a:srgbClr val="FF0000"/>
                </a:solidFill>
                <a:latin typeface="Arial"/>
                <a:ea typeface="Arial"/>
                <a:cs typeface="Arial"/>
                <a:sym typeface="Arial"/>
              </a:rPr>
              <a:t> </a:t>
            </a:r>
            <a:endParaRPr lang="en-US" sz="2000" b="0" i="0" u="none" strike="noStrike" cap="none" baseline="0" dirty="0">
              <a:solidFill>
                <a:srgbClr val="FF0000"/>
              </a:solidFill>
              <a:latin typeface="Arial"/>
              <a:ea typeface="Arial"/>
              <a:cs typeface="Arial"/>
              <a:sym typeface="Arial"/>
            </a:endParaRPr>
          </a:p>
          <a:p>
            <a:pPr marL="457200" marR="0" lvl="0" indent="-457200" algn="l" rtl="0">
              <a:lnSpc>
                <a:spcPct val="85000"/>
              </a:lnSpc>
              <a:spcBef>
                <a:spcPts val="980"/>
              </a:spcBef>
              <a:spcAft>
                <a:spcPts val="0"/>
              </a:spcAft>
              <a:buClr>
                <a:schemeClr val="dk1"/>
              </a:buClr>
              <a:buSzPct val="59999"/>
              <a:buFont typeface="Courier New" panose="02070309020205020404" pitchFamily="49" charset="0"/>
              <a:buChar char="o"/>
            </a:pPr>
            <a:r>
              <a:rPr lang="en-US" sz="2800" b="0" i="0" u="none" strike="noStrike" cap="none" baseline="0" dirty="0">
                <a:solidFill>
                  <a:srgbClr val="FF0000"/>
                </a:solidFill>
                <a:latin typeface="Arial"/>
                <a:ea typeface="Arial"/>
                <a:cs typeface="Arial"/>
                <a:sym typeface="Arial"/>
              </a:rPr>
              <a:t>Exposure to a drug or other substance</a:t>
            </a:r>
          </a:p>
          <a:p>
            <a:pPr marL="0" marR="0" lvl="0" indent="533400" algn="l" rtl="0">
              <a:lnSpc>
                <a:spcPct val="85000"/>
              </a:lnSpc>
              <a:spcBef>
                <a:spcPts val="980"/>
              </a:spcBef>
              <a:spcAft>
                <a:spcPts val="0"/>
              </a:spcAft>
              <a:buClr>
                <a:schemeClr val="dk1"/>
              </a:buClr>
              <a:buSzPct val="25000"/>
              <a:buFont typeface="Arial"/>
              <a:buNone/>
            </a:pPr>
            <a:r>
              <a:rPr lang="en-US" sz="2400" b="0" i="0" u="none" strike="noStrike" cap="none" baseline="0" dirty="0">
                <a:solidFill>
                  <a:srgbClr val="FF0000"/>
                </a:solidFill>
                <a:latin typeface="Arial"/>
                <a:ea typeface="Arial"/>
                <a:cs typeface="Arial"/>
                <a:sym typeface="Arial"/>
              </a:rPr>
              <a:t>	and</a:t>
            </a:r>
            <a:r>
              <a:rPr lang="en-US" sz="2800" b="0" i="0" u="none" strike="noStrike" cap="none" baseline="0" dirty="0">
                <a:solidFill>
                  <a:srgbClr val="FF0000"/>
                </a:solidFill>
                <a:latin typeface="Arial"/>
                <a:ea typeface="Arial"/>
                <a:cs typeface="Arial"/>
                <a:sym typeface="Arial"/>
              </a:rPr>
              <a:t> </a:t>
            </a:r>
          </a:p>
          <a:p>
            <a:pPr marL="0" marR="0" lvl="0" indent="533400" algn="l" rtl="0">
              <a:lnSpc>
                <a:spcPct val="85000"/>
              </a:lnSpc>
              <a:spcBef>
                <a:spcPts val="980"/>
              </a:spcBef>
              <a:spcAft>
                <a:spcPts val="0"/>
              </a:spcAft>
              <a:buClr>
                <a:schemeClr val="dk1"/>
              </a:buClr>
              <a:buSzPct val="59999"/>
              <a:buFont typeface="Courier New"/>
              <a:buChar char="o"/>
            </a:pPr>
            <a:r>
              <a:rPr lang="en-US" sz="2800" b="0" i="0" u="none" strike="noStrike" cap="none" baseline="0" dirty="0">
                <a:solidFill>
                  <a:srgbClr val="FF0000"/>
                </a:solidFill>
                <a:latin typeface="Arial"/>
                <a:ea typeface="Arial"/>
                <a:cs typeface="Arial"/>
                <a:sym typeface="Arial"/>
              </a:rPr>
              <a:t>Toxic or lethal effects from that exposure </a:t>
            </a:r>
          </a:p>
          <a:p>
            <a:pPr marL="0" marR="0" lvl="0" indent="533400" algn="l" rtl="0">
              <a:lnSpc>
                <a:spcPct val="85000"/>
              </a:lnSpc>
              <a:spcBef>
                <a:spcPts val="980"/>
              </a:spcBef>
              <a:spcAft>
                <a:spcPts val="0"/>
              </a:spcAft>
              <a:buClr>
                <a:schemeClr val="dk1"/>
              </a:buClr>
              <a:buSzPct val="25000"/>
              <a:buFont typeface="Arial"/>
              <a:buNone/>
            </a:pPr>
            <a:r>
              <a:rPr lang="en-US" sz="2800" b="0" i="0" u="none" strike="noStrike" cap="none" baseline="0" dirty="0">
                <a:solidFill>
                  <a:srgbClr val="FF0000"/>
                </a:solidFill>
                <a:latin typeface="Arial"/>
                <a:ea typeface="Arial"/>
                <a:cs typeface="Arial"/>
                <a:sym typeface="Arial"/>
              </a:rPr>
              <a:t>	</a:t>
            </a:r>
          </a:p>
        </p:txBody>
      </p:sp>
      <p:sp>
        <p:nvSpPr>
          <p:cNvPr id="97" name="Shape 97"/>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292" name="Shape 292"/>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293" name="Shape 293"/>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Depressants-Example #3</a:t>
            </a:r>
          </a:p>
        </p:txBody>
      </p:sp>
      <p:sp>
        <p:nvSpPr>
          <p:cNvPr id="294" name="Shape 294"/>
          <p:cNvSpPr txBox="1">
            <a:spLocks noGrp="1"/>
          </p:cNvSpPr>
          <p:nvPr>
            <p:ph type="body" idx="1"/>
          </p:nvPr>
        </p:nvSpPr>
        <p:spPr>
          <a:xfrm>
            <a:off x="838200" y="2438400"/>
            <a:ext cx="5029199" cy="3624029"/>
          </a:xfrm>
          <a:prstGeom prst="rect">
            <a:avLst/>
          </a:prstGeom>
          <a:noFill/>
          <a:ln>
            <a:noFill/>
          </a:ln>
        </p:spPr>
        <p:txBody>
          <a:bodyPr lIns="91425" tIns="45700" rIns="91425" bIns="45700" anchor="t" anchorCtr="0">
            <a:noAutofit/>
          </a:bodyPr>
          <a:lstStyle/>
          <a:p>
            <a:pPr marL="0" marR="0" lvl="0" indent="0" algn="l" rtl="0">
              <a:lnSpc>
                <a:spcPct val="85000"/>
              </a:lnSpc>
              <a:spcBef>
                <a:spcPts val="980"/>
              </a:spcBef>
              <a:spcAft>
                <a:spcPts val="0"/>
              </a:spcAft>
              <a:buClr>
                <a:schemeClr val="dk1"/>
              </a:buClr>
              <a:buSzPct val="25000"/>
              <a:buFont typeface="Arial"/>
              <a:buNone/>
            </a:pPr>
            <a:r>
              <a:rPr lang="en-US" sz="1800" b="1" i="0" u="none" strike="noStrike" cap="none" baseline="0">
                <a:solidFill>
                  <a:srgbClr val="FF0000"/>
                </a:solidFill>
                <a:latin typeface="Arial"/>
                <a:ea typeface="Arial"/>
                <a:cs typeface="Arial"/>
                <a:sym typeface="Arial"/>
              </a:rPr>
              <a:t>Benzodiazepines</a:t>
            </a:r>
          </a:p>
          <a:p>
            <a:pPr marL="457200" marR="0" lvl="0" indent="-457200" algn="l" rtl="0">
              <a:lnSpc>
                <a:spcPct val="85000"/>
              </a:lnSpc>
              <a:spcBef>
                <a:spcPts val="0"/>
              </a:spcBef>
              <a:spcAft>
                <a:spcPts val="650"/>
              </a:spcAft>
              <a:buClr>
                <a:schemeClr val="dk1"/>
              </a:buClr>
              <a:buSzPct val="36111"/>
              <a:buFont typeface="Arial"/>
              <a:buChar char="●"/>
            </a:pPr>
            <a:r>
              <a:rPr lang="en-US" sz="1800" b="0" i="0" u="none" strike="noStrike" cap="none" baseline="0">
                <a:solidFill>
                  <a:schemeClr val="dk1"/>
                </a:solidFill>
                <a:latin typeface="Arial"/>
                <a:ea typeface="Arial"/>
                <a:cs typeface="Arial"/>
                <a:sym typeface="Arial"/>
              </a:rPr>
              <a:t>They are a type of CNS depressant widely prescribed to treat anxiety and sleep disorders. In 1999, four different benzodiazepines were among the top 100 most prescribed drugs in the U.S. Because of their low toxicity and high effectiveness, benzodiazepines have been popularly used as a short-term treatment for anxiety problems and insomnia. However, their potential for dependency makes them a less preferred long-term treatment for such things as generalized anxiety disorder, post-traumatic stress disorders, and panic disorders</a:t>
            </a:r>
          </a:p>
        </p:txBody>
      </p:sp>
      <p:sp>
        <p:nvSpPr>
          <p:cNvPr id="295" name="Shape 295"/>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296" name="Shape 296"/>
          <p:cNvPicPr preferRelativeResize="0"/>
          <p:nvPr/>
        </p:nvPicPr>
        <p:blipFill>
          <a:blip r:embed="rId3">
            <a:alphaModFix/>
          </a:blip>
          <a:stretch>
            <a:fillRect/>
          </a:stretch>
        </p:blipFill>
        <p:spPr>
          <a:xfrm>
            <a:off x="5943600" y="2438400"/>
            <a:ext cx="1447800" cy="1600200"/>
          </a:xfrm>
          <a:prstGeom prst="rect">
            <a:avLst/>
          </a:prstGeom>
          <a:noFill/>
          <a:ln>
            <a:noFill/>
          </a:ln>
        </p:spPr>
      </p:pic>
      <p:sp>
        <p:nvSpPr>
          <p:cNvPr id="297" name="Shape 297"/>
          <p:cNvSpPr/>
          <p:nvPr/>
        </p:nvSpPr>
        <p:spPr>
          <a:xfrm>
            <a:off x="6019798" y="4495798"/>
            <a:ext cx="2438399" cy="11695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Alprazolam (Xanax)</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Clonazepam (Klonopin)</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Deazepam (Valium)</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Lorazepam (Ativan)</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FF0000"/>
                </a:solidFill>
                <a:latin typeface="Arial"/>
                <a:ea typeface="Arial"/>
                <a:cs typeface="Arial"/>
                <a:sym typeface="Arial"/>
              </a:rPr>
              <a:t>Triazolam (Halcion)</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303" name="Shape 303"/>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304" name="Shape 304"/>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—Bacterial Toxins</a:t>
            </a:r>
            <a:r>
              <a:rPr lang="en-US" sz="3200" b="1" i="1" u="none" strike="noStrike" cap="small" baseline="0">
                <a:solidFill>
                  <a:srgbClr val="FF0000"/>
                </a:solidFill>
                <a:latin typeface="Arial"/>
                <a:ea typeface="Arial"/>
                <a:cs typeface="Arial"/>
                <a:sym typeface="Arial"/>
              </a:rPr>
              <a:t>-What is it? </a:t>
            </a:r>
          </a:p>
        </p:txBody>
      </p:sp>
      <p:sp>
        <p:nvSpPr>
          <p:cNvPr id="305" name="Shape 305"/>
          <p:cNvSpPr txBox="1">
            <a:spLocks noGrp="1"/>
          </p:cNvSpPr>
          <p:nvPr>
            <p:ph type="body" idx="1"/>
          </p:nvPr>
        </p:nvSpPr>
        <p:spPr>
          <a:xfrm>
            <a:off x="685462" y="2474416"/>
            <a:ext cx="5181938" cy="4011314"/>
          </a:xfrm>
          <a:prstGeom prst="rect">
            <a:avLst/>
          </a:prstGeom>
          <a:noFill/>
          <a:ln>
            <a:noFill/>
          </a:ln>
        </p:spPr>
        <p:txBody>
          <a:bodyPr lIns="91425" tIns="45700" rIns="91425" bIns="45700" anchor="t" anchorCtr="0">
            <a:noAutofit/>
          </a:bodyPr>
          <a:lstStyle/>
          <a:p>
            <a:pPr marL="342900" marR="0" lvl="0" indent="-342900" algn="l" rtl="0">
              <a:lnSpc>
                <a:spcPct val="85000"/>
              </a:lnSpc>
              <a:spcBef>
                <a:spcPts val="980"/>
              </a:spcBef>
              <a:spcAft>
                <a:spcPts val="0"/>
              </a:spcAft>
              <a:buClr>
                <a:schemeClr val="dk1"/>
              </a:buClr>
              <a:buSzPct val="35000"/>
              <a:buFont typeface="Arial"/>
              <a:buChar char="●"/>
            </a:pPr>
            <a:r>
              <a:rPr lang="en-US" sz="2000" b="1" i="0" u="none" strike="noStrike" cap="none" baseline="0">
                <a:solidFill>
                  <a:srgbClr val="FF0000"/>
                </a:solidFill>
                <a:latin typeface="Arial"/>
                <a:ea typeface="Arial"/>
                <a:cs typeface="Arial"/>
                <a:sym typeface="Arial"/>
              </a:rPr>
              <a:t>Bacterial toxins are by-products produced by pathogenic microbes that have taken up residence in the body. </a:t>
            </a:r>
          </a:p>
          <a:p>
            <a:pPr marL="342900" marR="0" lvl="0" indent="-342900" algn="l" rtl="0">
              <a:lnSpc>
                <a:spcPct val="85000"/>
              </a:lnSpc>
              <a:spcBef>
                <a:spcPts val="980"/>
              </a:spcBef>
              <a:spcAft>
                <a:spcPts val="0"/>
              </a:spcAft>
              <a:buClr>
                <a:schemeClr val="dk1"/>
              </a:buClr>
              <a:buSzPct val="35000"/>
              <a:buFont typeface="Arial"/>
              <a:buChar char="●"/>
            </a:pPr>
            <a:r>
              <a:rPr lang="en-US" sz="2000" b="0" i="0" u="sng" strike="noStrike" cap="none" baseline="0">
                <a:solidFill>
                  <a:schemeClr val="hlink"/>
                </a:solidFill>
                <a:latin typeface="Arial"/>
                <a:ea typeface="Arial"/>
                <a:cs typeface="Arial"/>
                <a:sym typeface="Arial"/>
                <a:hlinkClick r:id="rId3"/>
              </a:rPr>
              <a:t>Bacterium</a:t>
            </a:r>
            <a:r>
              <a:rPr lang="en-US" sz="2000" b="0" i="0" u="none" strike="noStrike" cap="none" baseline="0">
                <a:solidFill>
                  <a:schemeClr val="dk1"/>
                </a:solidFill>
                <a:latin typeface="Arial"/>
                <a:ea typeface="Arial"/>
                <a:cs typeface="Arial"/>
                <a:sym typeface="Arial"/>
              </a:rPr>
              <a:t> can enter a host by various means, such as consuming contaminated food or water. Bacteria can also be introduced through mucous membranes, either by direct contact with the source or as a consequence of breathing in air-borne bacteria. </a:t>
            </a:r>
          </a:p>
          <a:p>
            <a:pPr marL="342900" marR="0" lvl="0" indent="-342900" algn="l" rtl="0">
              <a:lnSpc>
                <a:spcPct val="85000"/>
              </a:lnSpc>
              <a:spcBef>
                <a:spcPts val="980"/>
              </a:spcBef>
              <a:spcAft>
                <a:spcPts val="0"/>
              </a:spcAft>
              <a:buClr>
                <a:schemeClr val="dk1"/>
              </a:buClr>
              <a:buSzPct val="35000"/>
              <a:buFont typeface="Arial"/>
              <a:buChar char="●"/>
            </a:pPr>
            <a:r>
              <a:rPr lang="en-US" sz="2000" b="0" i="0" u="none" strike="noStrike" cap="none" baseline="0">
                <a:solidFill>
                  <a:schemeClr val="dk1"/>
                </a:solidFill>
                <a:latin typeface="Arial"/>
                <a:ea typeface="Arial"/>
                <a:cs typeface="Arial"/>
                <a:sym typeface="Arial"/>
              </a:rPr>
              <a:t>The type of bacterial toxins released depends on the species of invading bacteria.</a:t>
            </a:r>
          </a:p>
        </p:txBody>
      </p:sp>
      <p:sp>
        <p:nvSpPr>
          <p:cNvPr id="306" name="Shape 306"/>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307" name="Shape 307"/>
          <p:cNvPicPr preferRelativeResize="0"/>
          <p:nvPr/>
        </p:nvPicPr>
        <p:blipFill>
          <a:blip r:embed="rId4">
            <a:alphaModFix/>
          </a:blip>
          <a:stretch>
            <a:fillRect/>
          </a:stretch>
        </p:blipFill>
        <p:spPr>
          <a:xfrm>
            <a:off x="5904585" y="2514600"/>
            <a:ext cx="2905577" cy="2224087"/>
          </a:xfrm>
          <a:prstGeom prst="rect">
            <a:avLst/>
          </a:prstGeom>
          <a:noFill/>
          <a:ln>
            <a:noFill/>
          </a:ln>
        </p:spPr>
      </p:pic>
      <p:sp>
        <p:nvSpPr>
          <p:cNvPr id="308" name="Shape 308"/>
          <p:cNvSpPr/>
          <p:nvPr/>
        </p:nvSpPr>
        <p:spPr>
          <a:xfrm>
            <a:off x="6155721" y="4738687"/>
            <a:ext cx="2403300" cy="8617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baseline="0">
                <a:solidFill>
                  <a:srgbClr val="000000"/>
                </a:solidFill>
                <a:latin typeface="Arial"/>
                <a:ea typeface="Arial"/>
                <a:cs typeface="Arial"/>
                <a:sym typeface="Arial"/>
              </a:rPr>
              <a:t>Research by the </a:t>
            </a:r>
            <a:r>
              <a:rPr lang="en-US" sz="1000" b="0" i="0" u="sng" strike="noStrike" cap="none" baseline="0">
                <a:solidFill>
                  <a:schemeClr val="hlink"/>
                </a:solidFill>
                <a:latin typeface="Arial"/>
                <a:ea typeface="Arial"/>
                <a:cs typeface="Arial"/>
                <a:sym typeface="Arial"/>
                <a:hlinkClick r:id="rId5"/>
              </a:rPr>
              <a:t>University of Adelaide</a:t>
            </a:r>
            <a:r>
              <a:rPr lang="en-US" sz="1000" b="0" i="0" u="none" strike="noStrike" cap="none" baseline="0">
                <a:solidFill>
                  <a:srgbClr val="000000"/>
                </a:solidFill>
                <a:latin typeface="Arial"/>
                <a:ea typeface="Arial"/>
                <a:cs typeface="Arial"/>
                <a:sym typeface="Arial"/>
              </a:rPr>
              <a:t> claims a bacterial toxin, named </a:t>
            </a:r>
            <a:r>
              <a:rPr lang="en-US" sz="1000" b="0" i="0" u="sng" strike="noStrike" cap="none" baseline="0">
                <a:solidFill>
                  <a:schemeClr val="hlink"/>
                </a:solidFill>
                <a:latin typeface="Arial"/>
                <a:ea typeface="Arial"/>
                <a:cs typeface="Arial"/>
                <a:sym typeface="Arial"/>
                <a:hlinkClick r:id="rId6"/>
              </a:rPr>
              <a:t>Subtilase cytotoxin, targets human cells that express the sugar Neu5Gc</a:t>
            </a:r>
            <a:r>
              <a:rPr lang="en-US" sz="1000" b="0" i="0" u="none" strike="noStrike" cap="none" baseline="0">
                <a:solidFill>
                  <a:srgbClr val="000000"/>
                </a:solidFill>
                <a:latin typeface="Arial"/>
                <a:ea typeface="Arial"/>
                <a:cs typeface="Arial"/>
                <a:sym typeface="Arial"/>
              </a:rPr>
              <a:t>, found in animal foods.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314" name="Shape 31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315" name="Shape 315"/>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—Bacterial Toxins</a:t>
            </a:r>
            <a:r>
              <a:rPr lang="en-US" sz="3200" b="1" i="1" u="none" strike="noStrike" cap="small" baseline="0">
                <a:solidFill>
                  <a:srgbClr val="FF0000"/>
                </a:solidFill>
                <a:latin typeface="Arial"/>
                <a:ea typeface="Arial"/>
                <a:cs typeface="Arial"/>
                <a:sym typeface="Arial"/>
              </a:rPr>
              <a:t>-examples </a:t>
            </a:r>
          </a:p>
        </p:txBody>
      </p:sp>
      <p:sp>
        <p:nvSpPr>
          <p:cNvPr id="316" name="Shape 316"/>
          <p:cNvSpPr txBox="1">
            <a:spLocks noGrp="1"/>
          </p:cNvSpPr>
          <p:nvPr>
            <p:ph type="body" idx="1"/>
          </p:nvPr>
        </p:nvSpPr>
        <p:spPr>
          <a:xfrm>
            <a:off x="685800" y="2286000"/>
            <a:ext cx="6476999" cy="3962399"/>
          </a:xfrm>
          <a:prstGeom prst="rect">
            <a:avLst/>
          </a:prstGeom>
          <a:noFill/>
          <a:ln>
            <a:noFill/>
          </a:ln>
        </p:spPr>
        <p:txBody>
          <a:bodyPr lIns="91425" tIns="45700" rIns="91425" bIns="45700" anchor="t" anchorCtr="0">
            <a:noAutofit/>
          </a:bodyPr>
          <a:lstStyle/>
          <a:p>
            <a:pPr marL="0" marR="0" lvl="0" indent="0" algn="l" rtl="0">
              <a:lnSpc>
                <a:spcPct val="85000"/>
              </a:lnSpc>
              <a:spcBef>
                <a:spcPts val="980"/>
              </a:spcBef>
              <a:spcAft>
                <a:spcPts val="0"/>
              </a:spcAft>
              <a:buClr>
                <a:schemeClr val="dk1"/>
              </a:buClr>
              <a:buSzPct val="59999"/>
              <a:buFont typeface="Courier New"/>
              <a:buChar char="o"/>
            </a:pPr>
            <a:r>
              <a:rPr lang="en-US" sz="2800" b="1" i="0" u="none" strike="noStrike" cap="none" baseline="0" dirty="0">
                <a:solidFill>
                  <a:schemeClr val="dk1"/>
                </a:solidFill>
                <a:latin typeface="Arial"/>
                <a:ea typeface="Arial"/>
                <a:cs typeface="Arial"/>
                <a:sym typeface="Arial"/>
              </a:rPr>
              <a:t>Tetanus</a:t>
            </a:r>
            <a:r>
              <a:rPr lang="en-US" sz="2800" b="0" i="0" u="none" strike="noStrike" cap="none" baseline="0" dirty="0">
                <a:solidFill>
                  <a:schemeClr val="dk1"/>
                </a:solidFill>
                <a:latin typeface="Arial"/>
                <a:ea typeface="Arial"/>
                <a:cs typeface="Arial"/>
                <a:sym typeface="Arial"/>
              </a:rPr>
              <a:t> </a:t>
            </a:r>
            <a:r>
              <a:rPr lang="en-US" sz="2400" b="0" i="0" u="none" strike="noStrike" cap="none" baseline="0" dirty="0">
                <a:solidFill>
                  <a:schemeClr val="dk1"/>
                </a:solidFill>
                <a:latin typeface="Arial"/>
                <a:ea typeface="Arial"/>
                <a:cs typeface="Arial"/>
                <a:sym typeface="Arial"/>
              </a:rPr>
              <a:t>(also called </a:t>
            </a:r>
            <a:r>
              <a:rPr lang="en-US" sz="2400" b="0" i="1" u="none" strike="noStrike" cap="none" baseline="0" dirty="0">
                <a:solidFill>
                  <a:schemeClr val="dk1"/>
                </a:solidFill>
                <a:latin typeface="Arial"/>
                <a:ea typeface="Arial"/>
                <a:cs typeface="Arial"/>
                <a:sym typeface="Arial"/>
              </a:rPr>
              <a:t>Lockjaw</a:t>
            </a:r>
            <a:r>
              <a:rPr lang="en-US" sz="2400" b="0" i="0" u="none" strike="noStrike" cap="none" baseline="0" dirty="0">
                <a:solidFill>
                  <a:schemeClr val="dk1"/>
                </a:solidFill>
                <a:latin typeface="Arial"/>
                <a:ea typeface="Arial"/>
                <a:cs typeface="Arial"/>
                <a:sym typeface="Arial"/>
              </a:rPr>
              <a:t>)</a:t>
            </a:r>
          </a:p>
          <a:p>
            <a:pPr marL="457200" marR="0" lvl="1" indent="0" algn="l" rtl="0">
              <a:lnSpc>
                <a:spcPct val="85000"/>
              </a:lnSpc>
              <a:spcBef>
                <a:spcPts val="770"/>
              </a:spcBef>
              <a:spcAft>
                <a:spcPts val="0"/>
              </a:spcAft>
              <a:buClr>
                <a:schemeClr val="dk1"/>
              </a:buClr>
              <a:buSzPct val="54545"/>
              <a:buFont typeface="Arial"/>
              <a:buChar char="●"/>
            </a:pPr>
            <a:r>
              <a:rPr lang="en-US" sz="2200" b="0" i="0" u="none" strike="noStrike" cap="none" baseline="0" dirty="0">
                <a:solidFill>
                  <a:schemeClr val="dk1"/>
                </a:solidFill>
                <a:latin typeface="Arial"/>
                <a:ea typeface="Arial"/>
                <a:cs typeface="Arial"/>
                <a:sym typeface="Arial"/>
              </a:rPr>
              <a:t>Produced by the </a:t>
            </a:r>
            <a:r>
              <a:rPr lang="en-US" sz="2200" b="0" i="1" u="none" strike="noStrike" cap="none" baseline="0" dirty="0">
                <a:solidFill>
                  <a:schemeClr val="dk1"/>
                </a:solidFill>
                <a:latin typeface="Arial"/>
                <a:ea typeface="Arial"/>
                <a:cs typeface="Arial"/>
                <a:sym typeface="Arial"/>
              </a:rPr>
              <a:t>Clostridium</a:t>
            </a:r>
            <a:r>
              <a:rPr lang="en-US" sz="2200" b="0" i="0" u="none" strike="noStrike" cap="none" baseline="0" dirty="0">
                <a:solidFill>
                  <a:schemeClr val="dk1"/>
                </a:solidFill>
                <a:latin typeface="Arial"/>
                <a:ea typeface="Arial"/>
                <a:cs typeface="Arial"/>
                <a:sym typeface="Arial"/>
              </a:rPr>
              <a:t> </a:t>
            </a:r>
            <a:r>
              <a:rPr lang="en-US" sz="2200" b="0" i="1" u="none" strike="noStrike" cap="none" baseline="0" dirty="0" err="1">
                <a:solidFill>
                  <a:schemeClr val="dk1"/>
                </a:solidFill>
                <a:latin typeface="Arial"/>
                <a:ea typeface="Arial"/>
                <a:cs typeface="Arial"/>
                <a:sym typeface="Arial"/>
              </a:rPr>
              <a:t>tetani</a:t>
            </a:r>
            <a:r>
              <a:rPr lang="en-US" sz="2200" b="0" i="0" u="none" strike="noStrike" cap="none" baseline="0" dirty="0">
                <a:solidFill>
                  <a:schemeClr val="dk1"/>
                </a:solidFill>
                <a:latin typeface="Arial"/>
                <a:ea typeface="Arial"/>
                <a:cs typeface="Arial"/>
                <a:sym typeface="Arial"/>
              </a:rPr>
              <a:t> bacteria </a:t>
            </a:r>
          </a:p>
          <a:p>
            <a:pPr marL="457200" marR="0" lvl="1" indent="0" algn="l" rtl="0">
              <a:lnSpc>
                <a:spcPct val="85000"/>
              </a:lnSpc>
              <a:spcBef>
                <a:spcPts val="770"/>
              </a:spcBef>
              <a:spcAft>
                <a:spcPts val="0"/>
              </a:spcAft>
              <a:buClr>
                <a:schemeClr val="dk1"/>
              </a:buClr>
              <a:buSzPct val="54545"/>
              <a:buFont typeface="Arial"/>
              <a:buChar char="●"/>
            </a:pPr>
            <a:r>
              <a:rPr lang="en-US" sz="2200" b="0" i="0" u="none" strike="noStrike" cap="none" baseline="0" dirty="0">
                <a:solidFill>
                  <a:schemeClr val="dk1"/>
                </a:solidFill>
                <a:latin typeface="Arial"/>
                <a:ea typeface="Arial"/>
                <a:cs typeface="Arial"/>
                <a:sym typeface="Arial"/>
              </a:rPr>
              <a:t>Causes violent muscle spasms</a:t>
            </a:r>
          </a:p>
          <a:p>
            <a:pPr marL="0" marR="0" lvl="0" indent="0" algn="l" rtl="0">
              <a:lnSpc>
                <a:spcPct val="85000"/>
              </a:lnSpc>
              <a:spcBef>
                <a:spcPts val="980"/>
              </a:spcBef>
              <a:spcAft>
                <a:spcPts val="0"/>
              </a:spcAft>
              <a:buClr>
                <a:schemeClr val="dk1"/>
              </a:buClr>
              <a:buSzPct val="59999"/>
              <a:buFont typeface="Courier New"/>
              <a:buChar char="o"/>
            </a:pPr>
            <a:r>
              <a:rPr lang="en-US" sz="2800" b="1" i="0" u="none" strike="noStrike" cap="none" baseline="0" dirty="0">
                <a:solidFill>
                  <a:schemeClr val="dk1"/>
                </a:solidFill>
                <a:latin typeface="Arial"/>
                <a:ea typeface="Arial"/>
                <a:cs typeface="Arial"/>
                <a:sym typeface="Arial"/>
              </a:rPr>
              <a:t>Botulism</a:t>
            </a:r>
            <a:r>
              <a:rPr lang="en-US" sz="2800" b="0" i="0" u="none" strike="noStrike" cap="none" baseline="0" dirty="0">
                <a:solidFill>
                  <a:schemeClr val="dk1"/>
                </a:solidFill>
                <a:latin typeface="Arial"/>
                <a:ea typeface="Arial"/>
                <a:cs typeface="Arial"/>
                <a:sym typeface="Arial"/>
              </a:rPr>
              <a:t> </a:t>
            </a:r>
          </a:p>
          <a:p>
            <a:pPr marL="457200" marR="0" lvl="1" indent="0" algn="l" rtl="0">
              <a:lnSpc>
                <a:spcPct val="85000"/>
              </a:lnSpc>
              <a:spcBef>
                <a:spcPts val="770"/>
              </a:spcBef>
              <a:spcAft>
                <a:spcPts val="0"/>
              </a:spcAft>
              <a:buClr>
                <a:schemeClr val="dk1"/>
              </a:buClr>
              <a:buSzPct val="54545"/>
              <a:buFont typeface="Arial"/>
              <a:buChar char="●"/>
            </a:pPr>
            <a:r>
              <a:rPr lang="en-US" sz="2200" b="0" i="0" u="none" strike="noStrike" cap="none" baseline="0" dirty="0">
                <a:solidFill>
                  <a:schemeClr val="dk1"/>
                </a:solidFill>
                <a:latin typeface="Arial"/>
                <a:ea typeface="Arial"/>
                <a:cs typeface="Arial"/>
                <a:sym typeface="Arial"/>
              </a:rPr>
              <a:t>Produced by </a:t>
            </a:r>
            <a:r>
              <a:rPr lang="en-US" sz="2200" b="0" i="1" u="none" strike="noStrike" cap="none" baseline="0" dirty="0">
                <a:solidFill>
                  <a:schemeClr val="dk1"/>
                </a:solidFill>
                <a:latin typeface="Arial"/>
                <a:ea typeface="Arial"/>
                <a:cs typeface="Arial"/>
                <a:sym typeface="Arial"/>
              </a:rPr>
              <a:t>Clostridium</a:t>
            </a:r>
            <a:r>
              <a:rPr lang="en-US" sz="2200" b="0" i="0" u="none" strike="noStrike" cap="none" baseline="0" dirty="0">
                <a:solidFill>
                  <a:schemeClr val="dk1"/>
                </a:solidFill>
                <a:latin typeface="Arial"/>
                <a:ea typeface="Arial"/>
                <a:cs typeface="Arial"/>
                <a:sym typeface="Arial"/>
              </a:rPr>
              <a:t> </a:t>
            </a:r>
            <a:r>
              <a:rPr lang="en-US" sz="2200" b="0" i="1" u="none" strike="noStrike" cap="none" baseline="0" dirty="0">
                <a:solidFill>
                  <a:schemeClr val="dk1"/>
                </a:solidFill>
                <a:latin typeface="Arial"/>
                <a:ea typeface="Arial"/>
                <a:cs typeface="Arial"/>
                <a:sym typeface="Arial"/>
              </a:rPr>
              <a:t>botulinum</a:t>
            </a:r>
            <a:r>
              <a:rPr lang="en-US" sz="2200" b="0" i="0" u="none" strike="noStrike" cap="none" baseline="0" dirty="0">
                <a:solidFill>
                  <a:schemeClr val="dk1"/>
                </a:solidFill>
                <a:latin typeface="Arial"/>
                <a:ea typeface="Arial"/>
                <a:cs typeface="Arial"/>
                <a:sym typeface="Arial"/>
              </a:rPr>
              <a:t>—botulism </a:t>
            </a:r>
          </a:p>
          <a:p>
            <a:pPr marL="457200" marR="0" lvl="1" indent="0" algn="l" rtl="0">
              <a:lnSpc>
                <a:spcPct val="85000"/>
              </a:lnSpc>
              <a:spcBef>
                <a:spcPts val="770"/>
              </a:spcBef>
              <a:spcAft>
                <a:spcPts val="0"/>
              </a:spcAft>
              <a:buClr>
                <a:schemeClr val="dk1"/>
              </a:buClr>
              <a:buSzPct val="54545"/>
              <a:buFont typeface="Arial"/>
              <a:buChar char="●"/>
            </a:pPr>
            <a:r>
              <a:rPr lang="en-US" sz="2200" b="0" i="0" u="none" strike="noStrike" cap="none" baseline="0" dirty="0">
                <a:solidFill>
                  <a:schemeClr val="dk1"/>
                </a:solidFill>
                <a:latin typeface="Arial"/>
                <a:ea typeface="Arial"/>
                <a:cs typeface="Arial"/>
                <a:sym typeface="Arial"/>
              </a:rPr>
              <a:t>Paralyzes muscles</a:t>
            </a:r>
          </a:p>
          <a:p>
            <a:pPr marL="457200" marR="0" lvl="1" indent="0" algn="l" rtl="0">
              <a:lnSpc>
                <a:spcPct val="85000"/>
              </a:lnSpc>
              <a:spcBef>
                <a:spcPts val="770"/>
              </a:spcBef>
              <a:spcAft>
                <a:spcPts val="0"/>
              </a:spcAft>
              <a:buClr>
                <a:schemeClr val="dk1"/>
              </a:buClr>
              <a:buSzPct val="54545"/>
              <a:buFont typeface="Arial"/>
              <a:buChar char="●"/>
            </a:pPr>
            <a:r>
              <a:rPr lang="en-US" sz="2200" b="0" i="0" u="none" strike="noStrike" cap="none" baseline="0" dirty="0">
                <a:solidFill>
                  <a:schemeClr val="dk1"/>
                </a:solidFill>
                <a:latin typeface="Arial"/>
                <a:ea typeface="Arial"/>
                <a:cs typeface="Arial"/>
                <a:sym typeface="Arial"/>
              </a:rPr>
              <a:t>Causes irreversible damage to nerve endings</a:t>
            </a:r>
          </a:p>
          <a:p>
            <a:pPr marL="457200" marR="0" lvl="1" indent="0" algn="l" rtl="0">
              <a:lnSpc>
                <a:spcPct val="85000"/>
              </a:lnSpc>
              <a:spcBef>
                <a:spcPts val="770"/>
              </a:spcBef>
              <a:spcAft>
                <a:spcPts val="0"/>
              </a:spcAft>
              <a:buClr>
                <a:schemeClr val="dk1"/>
              </a:buClr>
              <a:buSzPct val="54545"/>
              <a:buFont typeface="Arial"/>
              <a:buChar char="●"/>
            </a:pPr>
            <a:r>
              <a:rPr lang="en-US" sz="2200" b="0" i="0" u="none" strike="noStrike" cap="none" baseline="0" dirty="0">
                <a:solidFill>
                  <a:schemeClr val="dk1"/>
                </a:solidFill>
                <a:latin typeface="Arial"/>
                <a:ea typeface="Arial"/>
                <a:cs typeface="Arial"/>
                <a:sym typeface="Arial"/>
              </a:rPr>
              <a:t>Extremely deadly in very small amounts</a:t>
            </a:r>
          </a:p>
          <a:p>
            <a:pPr marL="457200" marR="0" lvl="1" indent="0" algn="l" rtl="0">
              <a:lnSpc>
                <a:spcPct val="85000"/>
              </a:lnSpc>
              <a:spcBef>
                <a:spcPts val="770"/>
              </a:spcBef>
              <a:spcAft>
                <a:spcPts val="0"/>
              </a:spcAft>
              <a:buClr>
                <a:schemeClr val="dk1"/>
              </a:buClr>
              <a:buSzPct val="54545"/>
              <a:buFont typeface="Arial"/>
              <a:buChar char="●"/>
            </a:pPr>
            <a:r>
              <a:rPr lang="en-US" sz="2200" b="0" i="0" u="none" strike="noStrike" cap="none" baseline="0" dirty="0">
                <a:solidFill>
                  <a:schemeClr val="dk1"/>
                </a:solidFill>
                <a:latin typeface="Arial"/>
                <a:ea typeface="Arial"/>
                <a:cs typeface="Arial"/>
                <a:sym typeface="Arial"/>
              </a:rPr>
              <a:t>Most poisonous biological substance </a:t>
            </a:r>
          </a:p>
        </p:txBody>
      </p:sp>
      <p:pic>
        <p:nvPicPr>
          <p:cNvPr id="317" name="Shape 317"/>
          <p:cNvPicPr preferRelativeResize="0"/>
          <p:nvPr/>
        </p:nvPicPr>
        <p:blipFill>
          <a:blip r:embed="rId3">
            <a:alphaModFix/>
          </a:blip>
          <a:stretch>
            <a:fillRect/>
          </a:stretch>
        </p:blipFill>
        <p:spPr>
          <a:xfrm>
            <a:off x="6851650" y="2438400"/>
            <a:ext cx="2038350" cy="1447798"/>
          </a:xfrm>
          <a:prstGeom prst="rect">
            <a:avLst/>
          </a:prstGeom>
          <a:noFill/>
          <a:ln>
            <a:noFill/>
          </a:ln>
        </p:spPr>
      </p:pic>
      <p:pic>
        <p:nvPicPr>
          <p:cNvPr id="318" name="Shape 318"/>
          <p:cNvPicPr preferRelativeResize="0"/>
          <p:nvPr/>
        </p:nvPicPr>
        <p:blipFill>
          <a:blip r:embed="rId4">
            <a:alphaModFix/>
          </a:blip>
          <a:stretch>
            <a:fillRect/>
          </a:stretch>
        </p:blipFill>
        <p:spPr>
          <a:xfrm>
            <a:off x="7086600" y="4750157"/>
            <a:ext cx="1803400" cy="1524000"/>
          </a:xfrm>
          <a:prstGeom prst="rect">
            <a:avLst/>
          </a:prstGeom>
          <a:noFill/>
          <a:ln>
            <a:noFill/>
          </a:ln>
        </p:spPr>
      </p:pic>
      <p:sp>
        <p:nvSpPr>
          <p:cNvPr id="319" name="Shape 319"/>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325" name="Shape 325"/>
          <p:cNvSpPr txBox="1">
            <a:spLocks noGrp="1"/>
          </p:cNvSpPr>
          <p:nvPr>
            <p:ph type="title"/>
          </p:nvPr>
        </p:nvSpPr>
        <p:spPr>
          <a:xfrm>
            <a:off x="671510" y="914400"/>
            <a:ext cx="88391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—Pesticides and Heavy Metals-</a:t>
            </a:r>
            <a:r>
              <a:rPr lang="en-US" sz="3200" b="1" i="1" u="none" strike="noStrike" cap="small" baseline="0">
                <a:solidFill>
                  <a:srgbClr val="FF0000"/>
                </a:solidFill>
                <a:latin typeface="Arial"/>
                <a:ea typeface="Arial"/>
                <a:cs typeface="Arial"/>
                <a:sym typeface="Arial"/>
              </a:rPr>
              <a:t>What is it?</a:t>
            </a:r>
            <a:r>
              <a:rPr lang="en-US" sz="3200" b="1" i="1" u="none" strike="noStrike" cap="small" baseline="0">
                <a:solidFill>
                  <a:srgbClr val="53A753"/>
                </a:solidFill>
                <a:latin typeface="Arial"/>
                <a:ea typeface="Arial"/>
                <a:cs typeface="Arial"/>
                <a:sym typeface="Arial"/>
              </a:rPr>
              <a:t> </a:t>
            </a:r>
          </a:p>
        </p:txBody>
      </p:sp>
      <p:sp>
        <p:nvSpPr>
          <p:cNvPr id="326" name="Shape 326"/>
          <p:cNvSpPr txBox="1">
            <a:spLocks noGrp="1"/>
          </p:cNvSpPr>
          <p:nvPr>
            <p:ph type="ftr" idx="1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CC3300"/>
              </a:buClr>
              <a:buSzPct val="25000"/>
              <a:buFont typeface="Arial"/>
              <a:buNone/>
            </a:pPr>
            <a:r>
              <a:rPr lang="en-US" sz="1800" b="0" i="0" u="none" strike="noStrike" cap="none" baseline="0">
                <a:solidFill>
                  <a:schemeClr val="dk1"/>
                </a:solidFill>
                <a:latin typeface="Arial"/>
                <a:ea typeface="Arial"/>
                <a:cs typeface="Arial"/>
                <a:sym typeface="Arial"/>
              </a:rPr>
              <a:t>Forensic Science: Fundamentals &amp; Investigations, Chapter 9 </a:t>
            </a:r>
          </a:p>
        </p:txBody>
      </p:sp>
      <p:sp>
        <p:nvSpPr>
          <p:cNvPr id="327" name="Shape 327"/>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
        <p:nvSpPr>
          <p:cNvPr id="328" name="Shape 328"/>
          <p:cNvSpPr/>
          <p:nvPr/>
        </p:nvSpPr>
        <p:spPr>
          <a:xfrm>
            <a:off x="1030941" y="2514600"/>
            <a:ext cx="5522258" cy="313932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61111"/>
              <a:buFont typeface="Arial"/>
              <a:buChar char="●"/>
            </a:pPr>
            <a:r>
              <a:rPr lang="en-US" sz="1800" b="1" i="0" u="none" strike="noStrike" cap="none" baseline="0">
                <a:solidFill>
                  <a:srgbClr val="FF0000"/>
                </a:solidFill>
                <a:latin typeface="Arial"/>
                <a:ea typeface="Arial"/>
                <a:cs typeface="Arial"/>
                <a:sym typeface="Arial"/>
              </a:rPr>
              <a:t>A </a:t>
            </a:r>
            <a:r>
              <a:rPr lang="en-US" sz="1800" b="1" i="0" u="sng" strike="noStrike" cap="none" baseline="0">
                <a:solidFill>
                  <a:srgbClr val="FF0000"/>
                </a:solidFill>
                <a:latin typeface="Arial"/>
                <a:ea typeface="Arial"/>
                <a:cs typeface="Arial"/>
                <a:sym typeface="Arial"/>
              </a:rPr>
              <a:t>pesticide</a:t>
            </a:r>
            <a:r>
              <a:rPr lang="en-US" sz="1800" b="1" i="0" u="none" strike="noStrike" cap="none" baseline="0">
                <a:solidFill>
                  <a:srgbClr val="FF0000"/>
                </a:solidFill>
                <a:latin typeface="Arial"/>
                <a:ea typeface="Arial"/>
                <a:cs typeface="Arial"/>
                <a:sym typeface="Arial"/>
              </a:rPr>
              <a:t> is a chemical used to prevent, destroy, or repel pests. Pests can be insects, mice and other animals, weeds, fungi, or microorganisms such as bacteria and viruses. </a:t>
            </a:r>
          </a:p>
          <a:p>
            <a:pPr marL="285750" marR="0" lvl="0" indent="-231775"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285750" marR="0" lvl="0" indent="-231775"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285750" marR="0" lvl="0" indent="-231775"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285750" marR="0" lvl="0" indent="-231775"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61111"/>
              <a:buFont typeface="Arial"/>
              <a:buChar char="●"/>
            </a:pPr>
            <a:r>
              <a:rPr lang="en-US" sz="1800" b="1" i="0" u="none" strike="noStrike" cap="none" baseline="0">
                <a:solidFill>
                  <a:srgbClr val="000000"/>
                </a:solidFill>
                <a:latin typeface="Arial"/>
                <a:ea typeface="Arial"/>
                <a:cs typeface="Arial"/>
                <a:sym typeface="Arial"/>
              </a:rPr>
              <a:t>A heavy metal, in the general sense, is a metal which is toxic and has a high density, specific gravity or atomic weight. </a:t>
            </a:r>
          </a:p>
        </p:txBody>
      </p:sp>
      <p:pic>
        <p:nvPicPr>
          <p:cNvPr id="329" name="Shape 329"/>
          <p:cNvPicPr preferRelativeResize="0"/>
          <p:nvPr/>
        </p:nvPicPr>
        <p:blipFill>
          <a:blip r:embed="rId3">
            <a:alphaModFix/>
          </a:blip>
          <a:stretch>
            <a:fillRect/>
          </a:stretch>
        </p:blipFill>
        <p:spPr>
          <a:xfrm>
            <a:off x="6781800" y="2895600"/>
            <a:ext cx="1724025" cy="1609726"/>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335" name="Shape 335"/>
          <p:cNvSpPr txBox="1">
            <a:spLocks noGrp="1"/>
          </p:cNvSpPr>
          <p:nvPr>
            <p:ph type="title"/>
          </p:nvPr>
        </p:nvSpPr>
        <p:spPr>
          <a:xfrm>
            <a:off x="838200" y="1051754"/>
            <a:ext cx="81533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—Pesticides and Heavy Metals-</a:t>
            </a:r>
            <a:r>
              <a:rPr lang="en-US" sz="3200" b="1" i="1" u="none" strike="noStrike" cap="small" baseline="0">
                <a:solidFill>
                  <a:srgbClr val="FF0000"/>
                </a:solidFill>
                <a:latin typeface="Arial"/>
                <a:ea typeface="Arial"/>
                <a:cs typeface="Arial"/>
                <a:sym typeface="Arial"/>
              </a:rPr>
              <a:t>examples</a:t>
            </a:r>
            <a:r>
              <a:rPr lang="en-US" sz="3200" b="1" i="1" u="none" strike="noStrike" cap="small" baseline="0">
                <a:solidFill>
                  <a:srgbClr val="53A753"/>
                </a:solidFill>
                <a:latin typeface="Arial"/>
                <a:ea typeface="Arial"/>
                <a:cs typeface="Arial"/>
                <a:sym typeface="Arial"/>
              </a:rPr>
              <a:t> </a:t>
            </a:r>
          </a:p>
        </p:txBody>
      </p:sp>
      <p:pic>
        <p:nvPicPr>
          <p:cNvPr id="336" name="Shape 336"/>
          <p:cNvPicPr preferRelativeResize="0"/>
          <p:nvPr/>
        </p:nvPicPr>
        <p:blipFill>
          <a:blip r:embed="rId3">
            <a:alphaModFix/>
          </a:blip>
          <a:stretch>
            <a:fillRect/>
          </a:stretch>
        </p:blipFill>
        <p:spPr>
          <a:xfrm>
            <a:off x="1219200" y="2438400"/>
            <a:ext cx="6857998" cy="3708400"/>
          </a:xfrm>
          <a:prstGeom prst="rect">
            <a:avLst/>
          </a:prstGeom>
          <a:noFill/>
          <a:ln>
            <a:noFill/>
          </a:ln>
        </p:spPr>
      </p:pic>
      <p:sp>
        <p:nvSpPr>
          <p:cNvPr id="337" name="Shape 337"/>
          <p:cNvSpPr txBox="1">
            <a:spLocks noGrp="1"/>
          </p:cNvSpPr>
          <p:nvPr>
            <p:ph type="ftr" idx="1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CC3300"/>
              </a:buClr>
              <a:buSzPct val="25000"/>
              <a:buFont typeface="Arial"/>
              <a:buNone/>
            </a:pPr>
            <a:r>
              <a:rPr lang="en-US" sz="1800" b="0" i="0" u="none" strike="noStrike" cap="none" baseline="0">
                <a:solidFill>
                  <a:schemeClr val="dk1"/>
                </a:solidFill>
                <a:latin typeface="Arial"/>
                <a:ea typeface="Arial"/>
                <a:cs typeface="Arial"/>
                <a:sym typeface="Arial"/>
              </a:rPr>
              <a:t>Forensic Science: Fundamentals &amp; Investigations, Chapter 9 </a:t>
            </a:r>
          </a:p>
        </p:txBody>
      </p:sp>
      <p:sp>
        <p:nvSpPr>
          <p:cNvPr id="338" name="Shape 338"/>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344" name="Shape 34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345" name="Shape 345"/>
          <p:cNvSpPr txBox="1">
            <a:spLocks noGrp="1"/>
          </p:cNvSpPr>
          <p:nvPr>
            <p:ph type="title"/>
          </p:nvPr>
        </p:nvSpPr>
        <p:spPr>
          <a:xfrm>
            <a:off x="838200" y="1051754"/>
            <a:ext cx="81533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—Pesticides and Heavy Metals-</a:t>
            </a:r>
            <a:r>
              <a:rPr lang="en-US" sz="3200" b="1" i="1" u="none" strike="noStrike" cap="small" baseline="0">
                <a:solidFill>
                  <a:srgbClr val="FF0000"/>
                </a:solidFill>
                <a:latin typeface="Arial"/>
                <a:ea typeface="Arial"/>
                <a:cs typeface="Arial"/>
                <a:sym typeface="Arial"/>
              </a:rPr>
              <a:t>examples</a:t>
            </a:r>
            <a:r>
              <a:rPr lang="en-US" sz="3200" b="1" i="1" u="none" strike="noStrike" cap="small" baseline="0">
                <a:solidFill>
                  <a:srgbClr val="53A753"/>
                </a:solidFill>
                <a:latin typeface="Arial"/>
                <a:ea typeface="Arial"/>
                <a:cs typeface="Arial"/>
                <a:sym typeface="Arial"/>
              </a:rPr>
              <a:t> </a:t>
            </a:r>
          </a:p>
        </p:txBody>
      </p:sp>
      <p:pic>
        <p:nvPicPr>
          <p:cNvPr id="346" name="Shape 346"/>
          <p:cNvPicPr preferRelativeResize="0"/>
          <p:nvPr/>
        </p:nvPicPr>
        <p:blipFill>
          <a:blip r:embed="rId3">
            <a:alphaModFix/>
          </a:blip>
          <a:stretch>
            <a:fillRect/>
          </a:stretch>
        </p:blipFill>
        <p:spPr>
          <a:xfrm>
            <a:off x="1219200" y="2438400"/>
            <a:ext cx="6857998" cy="3492500"/>
          </a:xfrm>
          <a:prstGeom prst="rect">
            <a:avLst/>
          </a:prstGeom>
          <a:noFill/>
          <a:ln>
            <a:noFill/>
          </a:ln>
        </p:spPr>
      </p:pic>
      <p:sp>
        <p:nvSpPr>
          <p:cNvPr id="347" name="Shape 347"/>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353" name="Shape 353"/>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354" name="Shape 354"/>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Bioterrorism Agents: Type #1 </a:t>
            </a:r>
          </a:p>
        </p:txBody>
      </p:sp>
      <p:sp>
        <p:nvSpPr>
          <p:cNvPr id="355" name="Shape 355"/>
          <p:cNvSpPr txBox="1">
            <a:spLocks noGrp="1"/>
          </p:cNvSpPr>
          <p:nvPr>
            <p:ph type="body" idx="1"/>
          </p:nvPr>
        </p:nvSpPr>
        <p:spPr>
          <a:xfrm>
            <a:off x="838200" y="2362200"/>
            <a:ext cx="6476999" cy="3393196"/>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spcAft>
                <a:spcPts val="0"/>
              </a:spcAft>
              <a:buClr>
                <a:schemeClr val="dk1"/>
              </a:buClr>
              <a:buSzPct val="25000"/>
              <a:buFont typeface="Arial"/>
              <a:buNone/>
            </a:pPr>
            <a:r>
              <a:rPr lang="en-US" sz="3600" b="1" i="0" u="none" strike="noStrike" cap="none" baseline="0">
                <a:solidFill>
                  <a:srgbClr val="FF0000"/>
                </a:solidFill>
                <a:latin typeface="Arial"/>
                <a:ea typeface="Arial"/>
                <a:cs typeface="Arial"/>
                <a:sym typeface="Arial"/>
              </a:rPr>
              <a:t>Ricin</a:t>
            </a:r>
            <a:r>
              <a:rPr lang="en-US" sz="3600" b="0" i="0" u="none" strike="noStrike" cap="none" baseline="0">
                <a:solidFill>
                  <a:srgbClr val="FF0000"/>
                </a:solidFill>
                <a:latin typeface="Arial"/>
                <a:ea typeface="Arial"/>
                <a:cs typeface="Arial"/>
                <a:sym typeface="Arial"/>
              </a:rPr>
              <a:t> </a:t>
            </a:r>
          </a:p>
          <a:p>
            <a:pPr marL="0" marR="0" lvl="0" indent="0" algn="l" rtl="0">
              <a:lnSpc>
                <a:spcPct val="85000"/>
              </a:lnSpc>
              <a:spcBef>
                <a:spcPts val="0"/>
              </a:spcBef>
              <a:spcAft>
                <a:spcPts val="560"/>
              </a:spcAft>
              <a:buClr>
                <a:schemeClr val="dk1"/>
              </a:buClr>
              <a:buSzPct val="59999"/>
              <a:buFont typeface="Courier New"/>
              <a:buChar char="o"/>
            </a:pPr>
            <a:r>
              <a:rPr lang="en-US" sz="2800" b="0" i="0" u="none" strike="noStrike" cap="none" baseline="0">
                <a:solidFill>
                  <a:schemeClr val="dk1"/>
                </a:solidFill>
                <a:latin typeface="Arial"/>
                <a:ea typeface="Arial"/>
                <a:cs typeface="Arial"/>
                <a:sym typeface="Arial"/>
              </a:rPr>
              <a:t>A poisonous protein in the castor bean </a:t>
            </a:r>
          </a:p>
          <a:p>
            <a:pPr marL="0" marR="0" lvl="0" indent="0" algn="l" rtl="0">
              <a:lnSpc>
                <a:spcPct val="85000"/>
              </a:lnSpc>
              <a:spcBef>
                <a:spcPts val="0"/>
              </a:spcBef>
              <a:spcAft>
                <a:spcPts val="560"/>
              </a:spcAft>
              <a:buClr>
                <a:schemeClr val="dk1"/>
              </a:buClr>
              <a:buSzPct val="59999"/>
              <a:buFont typeface="Courier New"/>
              <a:buChar char="o"/>
            </a:pPr>
            <a:r>
              <a:rPr lang="en-US" sz="2800" b="0" i="0" u="none" strike="noStrike" cap="none" baseline="0">
                <a:solidFill>
                  <a:schemeClr val="dk1"/>
                </a:solidFill>
                <a:latin typeface="Arial"/>
                <a:ea typeface="Arial"/>
                <a:cs typeface="Arial"/>
                <a:sym typeface="Arial"/>
              </a:rPr>
              <a:t>Lethal in extremely small amounts</a:t>
            </a:r>
          </a:p>
          <a:p>
            <a:pPr marL="0" marR="0" lvl="0" indent="0" algn="l" rtl="0">
              <a:lnSpc>
                <a:spcPct val="85000"/>
              </a:lnSpc>
              <a:spcBef>
                <a:spcPts val="0"/>
              </a:spcBef>
              <a:spcAft>
                <a:spcPts val="560"/>
              </a:spcAft>
              <a:buClr>
                <a:schemeClr val="dk1"/>
              </a:buClr>
              <a:buSzPct val="59999"/>
              <a:buFont typeface="Courier New"/>
              <a:buChar char="o"/>
            </a:pPr>
            <a:r>
              <a:rPr lang="en-US" sz="2800" b="0" i="0" u="none" strike="noStrike" cap="none" baseline="0">
                <a:solidFill>
                  <a:schemeClr val="dk1"/>
                </a:solidFill>
                <a:latin typeface="Arial"/>
                <a:ea typeface="Arial"/>
                <a:cs typeface="Arial"/>
                <a:sym typeface="Arial"/>
              </a:rPr>
              <a:t>Enters the body in various ways: </a:t>
            </a:r>
          </a:p>
          <a:p>
            <a:pPr marL="457200" marR="0" lvl="1" indent="0" algn="l" rtl="0">
              <a:lnSpc>
                <a:spcPct val="85000"/>
              </a:lnSpc>
              <a:spcBef>
                <a:spcPts val="0"/>
              </a:spcBef>
              <a:spcAft>
                <a:spcPts val="480"/>
              </a:spcAft>
              <a:buClr>
                <a:schemeClr val="dk1"/>
              </a:buClr>
              <a:buSzPct val="54166"/>
              <a:buFont typeface="Arial"/>
              <a:buChar char="●"/>
            </a:pPr>
            <a:r>
              <a:rPr lang="en-US" sz="2400" b="0" i="0" u="none" strike="noStrike" cap="none" baseline="0">
                <a:solidFill>
                  <a:schemeClr val="dk1"/>
                </a:solidFill>
                <a:latin typeface="Arial"/>
                <a:ea typeface="Arial"/>
                <a:cs typeface="Arial"/>
                <a:sym typeface="Arial"/>
              </a:rPr>
              <a:t>inhaled as a mist or a powder </a:t>
            </a:r>
          </a:p>
          <a:p>
            <a:pPr marL="457200" marR="0" lvl="1" indent="0" algn="l" rtl="0">
              <a:lnSpc>
                <a:spcPct val="85000"/>
              </a:lnSpc>
              <a:spcBef>
                <a:spcPts val="0"/>
              </a:spcBef>
              <a:spcAft>
                <a:spcPts val="480"/>
              </a:spcAft>
              <a:buClr>
                <a:schemeClr val="dk1"/>
              </a:buClr>
              <a:buSzPct val="54166"/>
              <a:buFont typeface="Arial"/>
              <a:buChar char="●"/>
            </a:pPr>
            <a:r>
              <a:rPr lang="en-US" sz="2400" b="0" i="0" u="none" strike="noStrike" cap="none" baseline="0">
                <a:solidFill>
                  <a:schemeClr val="dk1"/>
                </a:solidFill>
                <a:latin typeface="Arial"/>
                <a:ea typeface="Arial"/>
                <a:cs typeface="Arial"/>
                <a:sym typeface="Arial"/>
              </a:rPr>
              <a:t>ingested as food or drink</a:t>
            </a:r>
          </a:p>
          <a:p>
            <a:pPr marL="457200" marR="0" lvl="1" indent="0" algn="l" rtl="0">
              <a:lnSpc>
                <a:spcPct val="85000"/>
              </a:lnSpc>
              <a:spcBef>
                <a:spcPts val="0"/>
              </a:spcBef>
              <a:spcAft>
                <a:spcPts val="480"/>
              </a:spcAft>
              <a:buClr>
                <a:schemeClr val="dk1"/>
              </a:buClr>
              <a:buSzPct val="54166"/>
              <a:buFont typeface="Arial"/>
              <a:buChar char="●"/>
            </a:pPr>
            <a:r>
              <a:rPr lang="en-US" sz="2400" b="0" i="0" u="none" strike="noStrike" cap="none" baseline="0">
                <a:solidFill>
                  <a:schemeClr val="dk1"/>
                </a:solidFill>
                <a:latin typeface="Arial"/>
                <a:ea typeface="Arial"/>
                <a:cs typeface="Arial"/>
                <a:sym typeface="Arial"/>
              </a:rPr>
              <a:t>injected into the body</a:t>
            </a:r>
          </a:p>
          <a:p>
            <a:pPr marL="0" marR="0" lvl="0" indent="0" algn="l" rtl="0">
              <a:lnSpc>
                <a:spcPct val="85000"/>
              </a:lnSpc>
              <a:spcBef>
                <a:spcPts val="0"/>
              </a:spcBef>
              <a:spcAft>
                <a:spcPts val="560"/>
              </a:spcAft>
              <a:buClr>
                <a:schemeClr val="dk1"/>
              </a:buClr>
              <a:buSzPct val="59999"/>
              <a:buFont typeface="Courier New"/>
              <a:buChar char="o"/>
            </a:pPr>
            <a:r>
              <a:rPr lang="en-US" sz="2800" b="0" i="0" u="none" strike="noStrike" cap="none" baseline="0">
                <a:solidFill>
                  <a:schemeClr val="dk1"/>
                </a:solidFill>
                <a:latin typeface="Arial"/>
                <a:ea typeface="Arial"/>
                <a:cs typeface="Arial"/>
                <a:sym typeface="Arial"/>
              </a:rPr>
              <a:t>Causes death within a few hours</a:t>
            </a:r>
          </a:p>
        </p:txBody>
      </p:sp>
      <p:pic>
        <p:nvPicPr>
          <p:cNvPr id="356" name="Shape 356"/>
          <p:cNvPicPr preferRelativeResize="0"/>
          <p:nvPr/>
        </p:nvPicPr>
        <p:blipFill>
          <a:blip r:embed="rId3">
            <a:alphaModFix/>
          </a:blip>
          <a:stretch>
            <a:fillRect/>
          </a:stretch>
        </p:blipFill>
        <p:spPr>
          <a:xfrm rot="5400000">
            <a:off x="6478587" y="3659187"/>
            <a:ext cx="2285997" cy="1673223"/>
          </a:xfrm>
          <a:prstGeom prst="rect">
            <a:avLst/>
          </a:prstGeom>
          <a:noFill/>
          <a:ln>
            <a:noFill/>
          </a:ln>
        </p:spPr>
      </p:pic>
      <p:sp>
        <p:nvSpPr>
          <p:cNvPr id="357" name="Shape 357"/>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363" name="Shape 363"/>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364" name="Shape 364"/>
          <p:cNvSpPr txBox="1">
            <a:spLocks noGrp="1"/>
          </p:cNvSpPr>
          <p:nvPr>
            <p:ph type="title"/>
          </p:nvPr>
        </p:nvSpPr>
        <p:spPr>
          <a:xfrm>
            <a:off x="838200" y="1051754"/>
            <a:ext cx="73913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r>
              <a:rPr lang="en-US" sz="3200" b="1" i="1" u="none" strike="noStrike" cap="small" baseline="0">
                <a:solidFill>
                  <a:srgbClr val="FF0000"/>
                </a:solidFill>
                <a:latin typeface="Arial"/>
                <a:ea typeface="Arial"/>
                <a:cs typeface="Arial"/>
                <a:sym typeface="Arial"/>
              </a:rPr>
              <a:t>Bioterrorism Agents: Type #2 </a:t>
            </a:r>
          </a:p>
        </p:txBody>
      </p:sp>
      <p:sp>
        <p:nvSpPr>
          <p:cNvPr id="365" name="Shape 365"/>
          <p:cNvSpPr txBox="1">
            <a:spLocks noGrp="1"/>
          </p:cNvSpPr>
          <p:nvPr>
            <p:ph type="body" idx="1"/>
          </p:nvPr>
        </p:nvSpPr>
        <p:spPr>
          <a:xfrm>
            <a:off x="838200" y="2362200"/>
            <a:ext cx="5105398" cy="3679427"/>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spcAft>
                <a:spcPts val="0"/>
              </a:spcAft>
              <a:buClr>
                <a:schemeClr val="dk1"/>
              </a:buClr>
              <a:buSzPct val="25000"/>
              <a:buFont typeface="Arial"/>
              <a:buNone/>
            </a:pPr>
            <a:r>
              <a:rPr lang="en-US" sz="3600" b="1" i="0" u="none" strike="noStrike" cap="none" baseline="0" dirty="0">
                <a:solidFill>
                  <a:srgbClr val="FF0000"/>
                </a:solidFill>
                <a:latin typeface="Arial"/>
                <a:ea typeface="Arial"/>
                <a:cs typeface="Arial"/>
                <a:sym typeface="Arial"/>
              </a:rPr>
              <a:t>Anthrax </a:t>
            </a:r>
          </a:p>
          <a:p>
            <a:pPr marL="0" marR="0" lvl="0" indent="0" algn="l" rtl="0">
              <a:lnSpc>
                <a:spcPct val="95000"/>
              </a:lnSpc>
              <a:spcBef>
                <a:spcPts val="0"/>
              </a:spcBef>
              <a:spcAft>
                <a:spcPts val="300"/>
              </a:spcAft>
              <a:buClr>
                <a:schemeClr val="dk1"/>
              </a:buClr>
              <a:buSzPct val="60000"/>
              <a:buFont typeface="Courier New"/>
              <a:buChar char="o"/>
            </a:pPr>
            <a:r>
              <a:rPr lang="en-US" sz="2000" b="0" i="1" u="none" strike="noStrike" cap="none" baseline="0" dirty="0">
                <a:solidFill>
                  <a:schemeClr val="dk1"/>
                </a:solidFill>
                <a:latin typeface="Arial"/>
                <a:ea typeface="Arial"/>
                <a:cs typeface="Arial"/>
                <a:sym typeface="Arial"/>
              </a:rPr>
              <a:t>Bacillus</a:t>
            </a:r>
            <a:r>
              <a:rPr lang="en-US" sz="2000" b="0" i="0" u="none" strike="noStrike" cap="none" baseline="0" dirty="0">
                <a:solidFill>
                  <a:schemeClr val="dk1"/>
                </a:solidFill>
                <a:latin typeface="Arial"/>
                <a:ea typeface="Arial"/>
                <a:cs typeface="Arial"/>
                <a:sym typeface="Arial"/>
              </a:rPr>
              <a:t> </a:t>
            </a:r>
            <a:r>
              <a:rPr lang="en-US" sz="2000" b="0" i="1" u="none" strike="noStrike" cap="none" baseline="0" dirty="0" err="1">
                <a:solidFill>
                  <a:schemeClr val="dk1"/>
                </a:solidFill>
                <a:latin typeface="Arial"/>
                <a:ea typeface="Arial"/>
                <a:cs typeface="Arial"/>
                <a:sym typeface="Arial"/>
              </a:rPr>
              <a:t>anthracis</a:t>
            </a:r>
            <a:r>
              <a:rPr lang="en-US" sz="2000" b="0" i="0" u="none" strike="noStrike" cap="none" baseline="0" dirty="0">
                <a:solidFill>
                  <a:schemeClr val="dk1"/>
                </a:solidFill>
                <a:latin typeface="Arial"/>
                <a:ea typeface="Arial"/>
                <a:cs typeface="Arial"/>
                <a:sym typeface="Arial"/>
              </a:rPr>
              <a:t>, which forms endospores</a:t>
            </a:r>
          </a:p>
          <a:p>
            <a:pPr marL="0" marR="0" lvl="0" indent="0" algn="l" rtl="0">
              <a:lnSpc>
                <a:spcPct val="95000"/>
              </a:lnSpc>
              <a:spcBef>
                <a:spcPts val="0"/>
              </a:spcBef>
              <a:spcAft>
                <a:spcPts val="300"/>
              </a:spcAft>
              <a:buClr>
                <a:schemeClr val="dk1"/>
              </a:buClr>
              <a:buSzPct val="60000"/>
              <a:buFont typeface="Courier New"/>
              <a:buChar char="o"/>
            </a:pPr>
            <a:r>
              <a:rPr lang="en-US" sz="2000" b="0" i="0" u="none" strike="noStrike" cap="none" baseline="0" dirty="0">
                <a:solidFill>
                  <a:schemeClr val="dk1"/>
                </a:solidFill>
                <a:latin typeface="Arial"/>
                <a:ea typeface="Arial"/>
                <a:cs typeface="Arial"/>
                <a:sym typeface="Arial"/>
              </a:rPr>
              <a:t>Spreads to humans from infected animals </a:t>
            </a:r>
          </a:p>
          <a:p>
            <a:pPr marL="0" marR="0" lvl="0" indent="0" algn="l" rtl="0">
              <a:lnSpc>
                <a:spcPct val="95000"/>
              </a:lnSpc>
              <a:spcBef>
                <a:spcPts val="0"/>
              </a:spcBef>
              <a:spcAft>
                <a:spcPts val="300"/>
              </a:spcAft>
              <a:buClr>
                <a:schemeClr val="dk1"/>
              </a:buClr>
              <a:buSzPct val="60000"/>
              <a:buFont typeface="Courier New"/>
              <a:buChar char="o"/>
            </a:pPr>
            <a:r>
              <a:rPr lang="en-US" sz="2000" b="0" i="0" u="none" strike="noStrike" cap="none" baseline="0" dirty="0">
                <a:solidFill>
                  <a:schemeClr val="dk1"/>
                </a:solidFill>
                <a:latin typeface="Arial"/>
                <a:ea typeface="Arial"/>
                <a:cs typeface="Arial"/>
                <a:sym typeface="Arial"/>
              </a:rPr>
              <a:t>Enters the human body through:    </a:t>
            </a:r>
          </a:p>
          <a:p>
            <a:pPr marL="457200" marR="0" lvl="1" indent="0" algn="l" rtl="0">
              <a:lnSpc>
                <a:spcPct val="95000"/>
              </a:lnSpc>
              <a:spcBef>
                <a:spcPts val="0"/>
              </a:spcBef>
              <a:spcAft>
                <a:spcPts val="300"/>
              </a:spcAft>
              <a:buClr>
                <a:schemeClr val="dk1"/>
              </a:buClr>
              <a:buSzPct val="55000"/>
              <a:buFont typeface="Arial"/>
              <a:buChar char="●"/>
            </a:pPr>
            <a:r>
              <a:rPr lang="en-US" sz="2000" b="0" i="0" u="none" strike="noStrike" cap="none" baseline="0" dirty="0">
                <a:solidFill>
                  <a:schemeClr val="dk1"/>
                </a:solidFill>
                <a:latin typeface="Arial"/>
                <a:ea typeface="Arial"/>
                <a:cs typeface="Arial"/>
                <a:sym typeface="Arial"/>
              </a:rPr>
              <a:t>Inhalation; causing breathing problems that usually result in death </a:t>
            </a:r>
          </a:p>
          <a:p>
            <a:pPr marL="457200" marR="0" lvl="1" indent="0" algn="l" rtl="0">
              <a:lnSpc>
                <a:spcPct val="95000"/>
              </a:lnSpc>
              <a:spcBef>
                <a:spcPts val="0"/>
              </a:spcBef>
              <a:spcAft>
                <a:spcPts val="300"/>
              </a:spcAft>
              <a:buClr>
                <a:schemeClr val="dk1"/>
              </a:buClr>
              <a:buSzPct val="55000"/>
              <a:buFont typeface="Arial"/>
              <a:buChar char="●"/>
            </a:pPr>
            <a:r>
              <a:rPr lang="en-US" sz="2000" b="0" i="0" u="none" strike="noStrike" cap="none" baseline="0" dirty="0">
                <a:solidFill>
                  <a:schemeClr val="dk1"/>
                </a:solidFill>
                <a:latin typeface="Arial"/>
                <a:ea typeface="Arial"/>
                <a:cs typeface="Arial"/>
                <a:sym typeface="Arial"/>
              </a:rPr>
              <a:t>Ingestion; becoming fatal in 25% to 60% of cases </a:t>
            </a:r>
          </a:p>
          <a:p>
            <a:pPr marL="457200" marR="0" lvl="1" indent="0" algn="l" rtl="0">
              <a:lnSpc>
                <a:spcPct val="95000"/>
              </a:lnSpc>
              <a:spcBef>
                <a:spcPts val="0"/>
              </a:spcBef>
              <a:spcAft>
                <a:spcPts val="300"/>
              </a:spcAft>
              <a:buClr>
                <a:schemeClr val="dk1"/>
              </a:buClr>
              <a:buSzPct val="55000"/>
              <a:buFont typeface="Arial"/>
              <a:buChar char="●"/>
            </a:pPr>
            <a:r>
              <a:rPr lang="en-US" sz="2000" b="0" i="0" u="none" strike="noStrike" cap="none" baseline="0" dirty="0">
                <a:solidFill>
                  <a:schemeClr val="dk1"/>
                </a:solidFill>
                <a:latin typeface="Arial"/>
                <a:ea typeface="Arial"/>
                <a:cs typeface="Arial"/>
                <a:sym typeface="Arial"/>
              </a:rPr>
              <a:t>Absorption via the skin; leading to death in about 20% of untreated cases</a:t>
            </a:r>
          </a:p>
        </p:txBody>
      </p:sp>
      <p:pic>
        <p:nvPicPr>
          <p:cNvPr id="366" name="Shape 366"/>
          <p:cNvPicPr preferRelativeResize="0"/>
          <p:nvPr/>
        </p:nvPicPr>
        <p:blipFill>
          <a:blip r:embed="rId3">
            <a:alphaModFix/>
          </a:blip>
          <a:stretch>
            <a:fillRect/>
          </a:stretch>
        </p:blipFill>
        <p:spPr>
          <a:xfrm>
            <a:off x="6230471" y="2429433"/>
            <a:ext cx="1835149" cy="1663698"/>
          </a:xfrm>
          <a:prstGeom prst="rect">
            <a:avLst/>
          </a:prstGeom>
          <a:noFill/>
          <a:ln>
            <a:noFill/>
          </a:ln>
        </p:spPr>
      </p:pic>
      <p:pic>
        <p:nvPicPr>
          <p:cNvPr id="367" name="Shape 367"/>
          <p:cNvPicPr preferRelativeResize="0"/>
          <p:nvPr/>
        </p:nvPicPr>
        <p:blipFill>
          <a:blip r:embed="rId4">
            <a:alphaModFix/>
          </a:blip>
          <a:stretch>
            <a:fillRect/>
          </a:stretch>
        </p:blipFill>
        <p:spPr>
          <a:xfrm>
            <a:off x="6248400" y="4343400"/>
            <a:ext cx="2082800" cy="1758950"/>
          </a:xfrm>
          <a:prstGeom prst="rect">
            <a:avLst/>
          </a:prstGeom>
          <a:noFill/>
          <a:ln>
            <a:noFill/>
          </a:ln>
        </p:spPr>
      </p:pic>
      <p:sp>
        <p:nvSpPr>
          <p:cNvPr id="368" name="Shape 368"/>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374" name="Shape 37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375" name="Shape 375"/>
          <p:cNvSpPr txBox="1">
            <a:spLocks noGrp="1"/>
          </p:cNvSpPr>
          <p:nvPr>
            <p:ph type="title"/>
          </p:nvPr>
        </p:nvSpPr>
        <p:spPr>
          <a:xfrm>
            <a:off x="762000" y="762000"/>
            <a:ext cx="73913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53A753"/>
              </a:buClr>
              <a:buSzPct val="25000"/>
              <a:buFont typeface="Arial"/>
              <a:buNone/>
            </a:pPr>
            <a:r>
              <a:rPr lang="en-US" sz="3600" b="1" i="0" u="none" strike="noStrike" cap="small" baseline="0">
                <a:solidFill>
                  <a:srgbClr val="53A753"/>
                </a:solidFill>
                <a:latin typeface="Arial"/>
                <a:ea typeface="Arial"/>
                <a:cs typeface="Arial"/>
                <a:sym typeface="Arial"/>
              </a:rPr>
              <a:t>  . . . . . . . . . Summary. . . . . . . . </a:t>
            </a:r>
            <a:r>
              <a:rPr lang="en-US" sz="3200" b="1" i="0" u="none" strike="noStrike" cap="small" baseline="0">
                <a:solidFill>
                  <a:srgbClr val="53A753"/>
                </a:solidFill>
                <a:latin typeface="Arial"/>
                <a:ea typeface="Arial"/>
                <a:cs typeface="Arial"/>
                <a:sym typeface="Arial"/>
              </a:rPr>
              <a:t> </a:t>
            </a:r>
          </a:p>
        </p:txBody>
      </p:sp>
      <p:sp>
        <p:nvSpPr>
          <p:cNvPr id="376" name="Shape 376"/>
          <p:cNvSpPr txBox="1">
            <a:spLocks noGrp="1"/>
          </p:cNvSpPr>
          <p:nvPr>
            <p:ph type="body" idx="1"/>
          </p:nvPr>
        </p:nvSpPr>
        <p:spPr>
          <a:xfrm>
            <a:off x="838200" y="2362200"/>
            <a:ext cx="7696198" cy="1647076"/>
          </a:xfrm>
          <a:prstGeom prst="rect">
            <a:avLst/>
          </a:prstGeom>
          <a:noFill/>
          <a:ln>
            <a:noFill/>
          </a:ln>
        </p:spPr>
        <p:txBody>
          <a:bodyPr lIns="91425" tIns="45700" rIns="91425" bIns="45700" anchor="t" anchorCtr="0">
            <a:noAutofit/>
          </a:bodyPr>
          <a:lstStyle/>
          <a:p>
            <a:pPr marL="457200" marR="0" lvl="0" indent="-457200" algn="l" rtl="0">
              <a:lnSpc>
                <a:spcPct val="85000"/>
              </a:lnSpc>
              <a:spcBef>
                <a:spcPts val="0"/>
              </a:spcBef>
              <a:spcAft>
                <a:spcPts val="700"/>
              </a:spcAft>
              <a:buClr>
                <a:schemeClr val="dk1"/>
              </a:buClr>
              <a:buSzPct val="35714"/>
              <a:buFont typeface="Arial"/>
              <a:buChar char="●"/>
            </a:pPr>
            <a:r>
              <a:rPr lang="en-US" sz="2800" b="0" i="0" u="none" strike="noStrike" cap="none" baseline="0">
                <a:solidFill>
                  <a:schemeClr val="dk1"/>
                </a:solidFill>
                <a:latin typeface="Arial"/>
                <a:ea typeface="Arial"/>
                <a:cs typeface="Arial"/>
                <a:sym typeface="Arial"/>
              </a:rPr>
              <a:t>Forensic toxicology seeks to identify poisons or drugs in criminals and victims. </a:t>
            </a:r>
          </a:p>
          <a:p>
            <a:pPr marL="457200" marR="0" lvl="0" indent="-457200" algn="l" rtl="0">
              <a:lnSpc>
                <a:spcPct val="85000"/>
              </a:lnSpc>
              <a:spcBef>
                <a:spcPts val="0"/>
              </a:spcBef>
              <a:spcAft>
                <a:spcPts val="700"/>
              </a:spcAft>
              <a:buClr>
                <a:schemeClr val="dk1"/>
              </a:buClr>
              <a:buSzPct val="35714"/>
              <a:buFont typeface="Arial"/>
              <a:buChar char="●"/>
            </a:pPr>
            <a:r>
              <a:rPr lang="en-US" sz="2800" b="0" i="0" u="none" strike="noStrike" cap="none" baseline="0">
                <a:solidFill>
                  <a:schemeClr val="dk1"/>
                </a:solidFill>
                <a:latin typeface="Arial"/>
                <a:ea typeface="Arial"/>
                <a:cs typeface="Arial"/>
                <a:sym typeface="Arial"/>
              </a:rPr>
              <a:t>Toxicology is important in studying cases of drug overdose  and sporting violations. </a:t>
            </a:r>
          </a:p>
        </p:txBody>
      </p:sp>
      <p:sp>
        <p:nvSpPr>
          <p:cNvPr id="377" name="Shape 377"/>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
        <p:nvSpPr>
          <p:cNvPr id="378" name="Shape 378"/>
          <p:cNvSpPr/>
          <p:nvPr/>
        </p:nvSpPr>
        <p:spPr>
          <a:xfrm>
            <a:off x="838200" y="4191000"/>
            <a:ext cx="8153399" cy="1736886"/>
          </a:xfrm>
          <a:prstGeom prst="rect">
            <a:avLst/>
          </a:prstGeom>
          <a:noFill/>
          <a:ln>
            <a:noFill/>
          </a:ln>
        </p:spPr>
        <p:txBody>
          <a:bodyPr lIns="91425" tIns="45700" rIns="91425" bIns="45700" anchor="t" anchorCtr="0">
            <a:noAutofit/>
          </a:bodyPr>
          <a:lstStyle/>
          <a:p>
            <a:pPr marL="571500" marR="0" lvl="0" indent="-571500" algn="l" rtl="0">
              <a:lnSpc>
                <a:spcPct val="85000"/>
              </a:lnSpc>
              <a:spcBef>
                <a:spcPts val="0"/>
              </a:spcBef>
              <a:spcAft>
                <a:spcPts val="700"/>
              </a:spcAft>
              <a:buClr>
                <a:schemeClr val="dk1"/>
              </a:buClr>
              <a:buSzPct val="35714"/>
              <a:buFont typeface="Arial"/>
              <a:buChar char="●"/>
            </a:pPr>
            <a:r>
              <a:rPr lang="en-US" sz="2800" b="0" i="0" u="none" strike="noStrike" cap="none" baseline="0">
                <a:solidFill>
                  <a:schemeClr val="dk1"/>
                </a:solidFill>
                <a:latin typeface="Arial"/>
                <a:ea typeface="Arial"/>
                <a:cs typeface="Arial"/>
                <a:sym typeface="Arial"/>
              </a:rPr>
              <a:t>Poisons can be produced by living organisms. </a:t>
            </a:r>
          </a:p>
          <a:p>
            <a:pPr marL="571500" marR="0" lvl="0" indent="-571500" algn="l" rtl="0">
              <a:lnSpc>
                <a:spcPct val="85000"/>
              </a:lnSpc>
              <a:spcBef>
                <a:spcPts val="0"/>
              </a:spcBef>
              <a:spcAft>
                <a:spcPts val="700"/>
              </a:spcAft>
              <a:buClr>
                <a:schemeClr val="dk1"/>
              </a:buClr>
              <a:buSzPct val="35714"/>
              <a:buFont typeface="Arial"/>
              <a:buChar char="●"/>
            </a:pPr>
            <a:r>
              <a:rPr lang="en-US" sz="2800" b="0" i="0" u="none" strike="noStrike" cap="none" baseline="0">
                <a:solidFill>
                  <a:schemeClr val="dk1"/>
                </a:solidFill>
                <a:latin typeface="Arial"/>
                <a:ea typeface="Arial"/>
                <a:cs typeface="Arial"/>
                <a:sym typeface="Arial"/>
              </a:rPr>
              <a:t>Pesticides and heavy metals are common poisons. </a:t>
            </a:r>
          </a:p>
          <a:p>
            <a:pPr marL="571500" marR="0" lvl="0" indent="-571500" algn="l" rtl="0">
              <a:lnSpc>
                <a:spcPct val="85000"/>
              </a:lnSpc>
              <a:spcBef>
                <a:spcPts val="0"/>
              </a:spcBef>
              <a:spcAft>
                <a:spcPts val="700"/>
              </a:spcAft>
              <a:buClr>
                <a:schemeClr val="dk1"/>
              </a:buClr>
              <a:buSzPct val="35714"/>
              <a:buFont typeface="Arial"/>
              <a:buChar char="●"/>
            </a:pPr>
            <a:r>
              <a:rPr lang="en-US" sz="2800" b="0" i="0" u="none" strike="noStrike" cap="none" baseline="0">
                <a:solidFill>
                  <a:schemeClr val="dk1"/>
                </a:solidFill>
                <a:latin typeface="Arial"/>
                <a:ea typeface="Arial"/>
                <a:cs typeface="Arial"/>
                <a:sym typeface="Arial"/>
              </a:rPr>
              <a:t>Bioterrorism agents include ricin and anthrax.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384" name="Shape 38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385" name="Shape 385"/>
          <p:cNvSpPr txBox="1">
            <a:spLocks noGrp="1"/>
          </p:cNvSpPr>
          <p:nvPr>
            <p:ph type="title"/>
          </p:nvPr>
        </p:nvSpPr>
        <p:spPr>
          <a:xfrm>
            <a:off x="762000" y="762000"/>
            <a:ext cx="73913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53A753"/>
              </a:buClr>
              <a:buSzPct val="25000"/>
              <a:buFont typeface="Arial"/>
              <a:buNone/>
            </a:pPr>
            <a:r>
              <a:rPr lang="en-US" sz="3600" b="1" i="0" u="none" strike="noStrike" cap="small" baseline="0">
                <a:solidFill>
                  <a:srgbClr val="53A753"/>
                </a:solidFill>
                <a:latin typeface="Arial"/>
                <a:ea typeface="Arial"/>
                <a:cs typeface="Arial"/>
                <a:sym typeface="Arial"/>
              </a:rPr>
              <a:t>  . . . . . . . . . . . . . Summary. . . . </a:t>
            </a:r>
            <a:r>
              <a:rPr lang="en-US" sz="3200" b="1" i="0" u="none" strike="noStrike" cap="small" baseline="0">
                <a:solidFill>
                  <a:srgbClr val="53A753"/>
                </a:solidFill>
                <a:latin typeface="Arial"/>
                <a:ea typeface="Arial"/>
                <a:cs typeface="Arial"/>
                <a:sym typeface="Arial"/>
              </a:rPr>
              <a:t> </a:t>
            </a:r>
          </a:p>
        </p:txBody>
      </p:sp>
      <p:sp>
        <p:nvSpPr>
          <p:cNvPr id="386" name="Shape 386"/>
          <p:cNvSpPr txBox="1">
            <a:spLocks noGrp="1"/>
          </p:cNvSpPr>
          <p:nvPr>
            <p:ph type="body" idx="1"/>
          </p:nvPr>
        </p:nvSpPr>
        <p:spPr>
          <a:xfrm>
            <a:off x="838200" y="2362200"/>
            <a:ext cx="7924798" cy="2661201"/>
          </a:xfrm>
          <a:prstGeom prst="rect">
            <a:avLst/>
          </a:prstGeom>
          <a:noFill/>
          <a:ln>
            <a:noFill/>
          </a:ln>
        </p:spPr>
        <p:txBody>
          <a:bodyPr lIns="91425" tIns="45700" rIns="91425" bIns="45700" anchor="t" anchorCtr="0">
            <a:noAutofit/>
          </a:bodyPr>
          <a:lstStyle/>
          <a:p>
            <a:pPr marL="457200" marR="0" lvl="0" indent="-457200" algn="l" rtl="0">
              <a:lnSpc>
                <a:spcPct val="85000"/>
              </a:lnSpc>
              <a:spcBef>
                <a:spcPts val="0"/>
              </a:spcBef>
              <a:spcAft>
                <a:spcPts val="700"/>
              </a:spcAft>
              <a:buClr>
                <a:schemeClr val="dk1"/>
              </a:buClr>
              <a:buSzPct val="35714"/>
              <a:buFont typeface="Arial"/>
              <a:buChar char="●"/>
            </a:pPr>
            <a:r>
              <a:rPr lang="en-US" sz="2800" b="0" i="0" u="none" strike="noStrike" cap="none" baseline="0">
                <a:solidFill>
                  <a:schemeClr val="dk1"/>
                </a:solidFill>
                <a:latin typeface="Arial"/>
                <a:ea typeface="Arial"/>
                <a:cs typeface="Arial"/>
                <a:sym typeface="Arial"/>
              </a:rPr>
              <a:t>Controlled substances fall into five main groups:</a:t>
            </a:r>
          </a:p>
          <a:p>
            <a:pPr marL="1371600" marR="0" lvl="2" indent="-457200" algn="l" rtl="0">
              <a:lnSpc>
                <a:spcPct val="85000"/>
              </a:lnSpc>
              <a:spcBef>
                <a:spcPts val="0"/>
              </a:spcBef>
              <a:spcAft>
                <a:spcPts val="600"/>
              </a:spcAft>
              <a:buClr>
                <a:schemeClr val="dk1"/>
              </a:buClr>
              <a:buSzPct val="90277"/>
              <a:buFont typeface="Arial"/>
              <a:buAutoNum type="arabicPeriod"/>
            </a:pPr>
            <a:r>
              <a:rPr lang="en-US" sz="2200" b="0" i="0" u="none" strike="noStrike" cap="none" baseline="0">
                <a:solidFill>
                  <a:schemeClr val="dk1"/>
                </a:solidFill>
                <a:latin typeface="Arial"/>
                <a:ea typeface="Arial"/>
                <a:cs typeface="Arial"/>
                <a:sym typeface="Arial"/>
              </a:rPr>
              <a:t>Hallucinogens </a:t>
            </a:r>
          </a:p>
          <a:p>
            <a:pPr marL="1371600" marR="0" lvl="2" indent="-457200" algn="l" rtl="0">
              <a:lnSpc>
                <a:spcPct val="85000"/>
              </a:lnSpc>
              <a:spcBef>
                <a:spcPts val="0"/>
              </a:spcBef>
              <a:spcAft>
                <a:spcPts val="600"/>
              </a:spcAft>
              <a:buClr>
                <a:schemeClr val="dk1"/>
              </a:buClr>
              <a:buSzPct val="90277"/>
              <a:buFont typeface="Arial"/>
              <a:buAutoNum type="arabicPeriod"/>
            </a:pPr>
            <a:r>
              <a:rPr lang="en-US" sz="2200" b="0" i="0" u="none" strike="noStrike" cap="none" baseline="0">
                <a:solidFill>
                  <a:schemeClr val="dk1"/>
                </a:solidFill>
                <a:latin typeface="Arial"/>
                <a:ea typeface="Arial"/>
                <a:cs typeface="Arial"/>
                <a:sym typeface="Arial"/>
              </a:rPr>
              <a:t>Narcotic</a:t>
            </a:r>
          </a:p>
          <a:p>
            <a:pPr marL="1371600" marR="0" lvl="2" indent="-457200" algn="l" rtl="0">
              <a:lnSpc>
                <a:spcPct val="85000"/>
              </a:lnSpc>
              <a:spcBef>
                <a:spcPts val="0"/>
              </a:spcBef>
              <a:spcAft>
                <a:spcPts val="600"/>
              </a:spcAft>
              <a:buClr>
                <a:schemeClr val="dk1"/>
              </a:buClr>
              <a:buSzPct val="90277"/>
              <a:buFont typeface="Arial"/>
              <a:buAutoNum type="arabicPeriod"/>
            </a:pPr>
            <a:r>
              <a:rPr lang="en-US" sz="2200" b="0" i="0" u="none" strike="noStrike" cap="none" baseline="0">
                <a:solidFill>
                  <a:schemeClr val="dk1"/>
                </a:solidFill>
                <a:latin typeface="Arial"/>
                <a:ea typeface="Arial"/>
                <a:cs typeface="Arial"/>
                <a:sym typeface="Arial"/>
              </a:rPr>
              <a:t>Stimulants</a:t>
            </a:r>
          </a:p>
          <a:p>
            <a:pPr marL="1371600" marR="0" lvl="2" indent="-457200" algn="l" rtl="0">
              <a:lnSpc>
                <a:spcPct val="85000"/>
              </a:lnSpc>
              <a:spcBef>
                <a:spcPts val="0"/>
              </a:spcBef>
              <a:spcAft>
                <a:spcPts val="600"/>
              </a:spcAft>
              <a:buClr>
                <a:schemeClr val="dk1"/>
              </a:buClr>
              <a:buSzPct val="90277"/>
              <a:buFont typeface="Arial"/>
              <a:buAutoNum type="arabicPeriod"/>
            </a:pPr>
            <a:r>
              <a:rPr lang="en-US" sz="2200" b="0" i="0" u="none" strike="noStrike" cap="none" baseline="0">
                <a:solidFill>
                  <a:schemeClr val="dk1"/>
                </a:solidFill>
                <a:latin typeface="Arial"/>
                <a:ea typeface="Arial"/>
                <a:cs typeface="Arial"/>
                <a:sym typeface="Arial"/>
              </a:rPr>
              <a:t>Steroids</a:t>
            </a:r>
          </a:p>
          <a:p>
            <a:pPr marL="1371600" marR="0" lvl="2" indent="-457200" algn="l" rtl="0">
              <a:lnSpc>
                <a:spcPct val="85000"/>
              </a:lnSpc>
              <a:spcBef>
                <a:spcPts val="0"/>
              </a:spcBef>
              <a:spcAft>
                <a:spcPts val="600"/>
              </a:spcAft>
              <a:buClr>
                <a:schemeClr val="dk1"/>
              </a:buClr>
              <a:buSzPct val="90277"/>
              <a:buFont typeface="Arial"/>
              <a:buAutoNum type="arabicPeriod"/>
            </a:pPr>
            <a:r>
              <a:rPr lang="en-US" sz="2200" b="0" i="0" u="none" strike="noStrike" cap="none" baseline="0">
                <a:solidFill>
                  <a:schemeClr val="dk1"/>
                </a:solidFill>
                <a:latin typeface="Arial"/>
                <a:ea typeface="Arial"/>
                <a:cs typeface="Arial"/>
                <a:sym typeface="Arial"/>
              </a:rPr>
              <a:t>Depressants</a:t>
            </a:r>
          </a:p>
        </p:txBody>
      </p:sp>
      <p:sp>
        <p:nvSpPr>
          <p:cNvPr id="387" name="Shape 387"/>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388" name="Shape 388"/>
          <p:cNvPicPr preferRelativeResize="0"/>
          <p:nvPr/>
        </p:nvPicPr>
        <p:blipFill>
          <a:blip r:embed="rId3">
            <a:alphaModFix/>
          </a:blip>
          <a:stretch>
            <a:fillRect/>
          </a:stretch>
        </p:blipFill>
        <p:spPr>
          <a:xfrm>
            <a:off x="4876800" y="2971800"/>
            <a:ext cx="3333750" cy="30099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103" name="Shape 103"/>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104" name="Shape 104"/>
          <p:cNvSpPr txBox="1">
            <a:spLocks noGrp="1"/>
          </p:cNvSpPr>
          <p:nvPr>
            <p:ph type="title"/>
          </p:nvPr>
        </p:nvSpPr>
        <p:spPr>
          <a:xfrm>
            <a:off x="838200" y="815510"/>
            <a:ext cx="7848599" cy="108948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53A753"/>
              </a:buClr>
              <a:buSzPct val="25000"/>
              <a:buFont typeface="Arial"/>
              <a:buNone/>
            </a:pPr>
            <a:r>
              <a:rPr lang="en-US" sz="3600" b="1" i="0" u="none" strike="noStrike" cap="small" baseline="0">
                <a:solidFill>
                  <a:srgbClr val="53A753"/>
                </a:solidFill>
                <a:latin typeface="Arial"/>
                <a:ea typeface="Arial"/>
                <a:cs typeface="Arial"/>
                <a:sym typeface="Arial"/>
              </a:rPr>
              <a:t>How Can People Be Exposed to Toxic Substances?</a:t>
            </a:r>
          </a:p>
        </p:txBody>
      </p:sp>
      <p:sp>
        <p:nvSpPr>
          <p:cNvPr id="105" name="Shape 105"/>
          <p:cNvSpPr txBox="1">
            <a:spLocks noGrp="1"/>
          </p:cNvSpPr>
          <p:nvPr>
            <p:ph type="body" idx="1"/>
          </p:nvPr>
        </p:nvSpPr>
        <p:spPr>
          <a:xfrm>
            <a:off x="838200" y="2362200"/>
            <a:ext cx="7848599" cy="3040792"/>
          </a:xfrm>
          <a:prstGeom prst="rect">
            <a:avLst/>
          </a:prstGeom>
          <a:noFill/>
          <a:ln>
            <a:noFill/>
          </a:ln>
        </p:spPr>
        <p:txBody>
          <a:bodyPr lIns="91425" tIns="45700" rIns="91425" bIns="45700" anchor="t" anchorCtr="0">
            <a:noAutofit/>
          </a:bodyPr>
          <a:lstStyle/>
          <a:p>
            <a:pPr marL="0" marR="0" lvl="0" indent="533400" algn="l" rtl="0">
              <a:lnSpc>
                <a:spcPct val="85000"/>
              </a:lnSpc>
              <a:spcBef>
                <a:spcPts val="98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People can be exposed to toxic substances: </a:t>
            </a:r>
          </a:p>
          <a:p>
            <a:pPr marL="0" marR="0" lvl="0" indent="533400" algn="l" rtl="0">
              <a:lnSpc>
                <a:spcPct val="85000"/>
              </a:lnSpc>
              <a:spcBef>
                <a:spcPts val="980"/>
              </a:spcBef>
              <a:spcAft>
                <a:spcPts val="0"/>
              </a:spcAft>
              <a:buClr>
                <a:schemeClr val="dk1"/>
              </a:buClr>
              <a:buSzPct val="59999"/>
              <a:buFont typeface="Courier New"/>
              <a:buChar char="o"/>
            </a:pPr>
            <a:r>
              <a:rPr lang="en-US" sz="2800" b="0" i="0" u="none" strike="noStrike" cap="none" baseline="0">
                <a:solidFill>
                  <a:srgbClr val="FF0000"/>
                </a:solidFill>
                <a:latin typeface="Arial"/>
                <a:ea typeface="Arial"/>
                <a:cs typeface="Arial"/>
                <a:sym typeface="Arial"/>
              </a:rPr>
              <a:t>intentionally</a:t>
            </a:r>
            <a:r>
              <a:rPr lang="en-US" sz="2800" b="0" i="0" u="none" strike="noStrike" cap="none" baseline="0">
                <a:solidFill>
                  <a:schemeClr val="dk1"/>
                </a:solidFill>
                <a:latin typeface="Arial"/>
                <a:ea typeface="Arial"/>
                <a:cs typeface="Arial"/>
                <a:sym typeface="Arial"/>
              </a:rPr>
              <a:t>—</a:t>
            </a:r>
            <a:br>
              <a:rPr lang="en-US" sz="2800" b="0" i="0" u="none" strike="noStrike" cap="none" baseline="0">
                <a:solidFill>
                  <a:schemeClr val="dk1"/>
                </a:solidFill>
                <a:latin typeface="Arial"/>
                <a:ea typeface="Arial"/>
                <a:cs typeface="Arial"/>
                <a:sym typeface="Arial"/>
              </a:rPr>
            </a:br>
            <a:r>
              <a:rPr lang="en-US" sz="2800" b="0" i="0" u="none" strike="noStrike" cap="none" baseline="0">
                <a:solidFill>
                  <a:schemeClr val="dk1"/>
                </a:solidFill>
                <a:latin typeface="Arial"/>
                <a:ea typeface="Arial"/>
                <a:cs typeface="Arial"/>
                <a:sym typeface="Arial"/>
              </a:rPr>
              <a:t>by treating illness or relieving pain </a:t>
            </a:r>
          </a:p>
          <a:p>
            <a:pPr marL="0" marR="0" lvl="0" indent="533400" algn="l" rtl="0">
              <a:lnSpc>
                <a:spcPct val="85000"/>
              </a:lnSpc>
              <a:spcBef>
                <a:spcPts val="980"/>
              </a:spcBef>
              <a:spcAft>
                <a:spcPts val="0"/>
              </a:spcAft>
              <a:buClr>
                <a:schemeClr val="dk1"/>
              </a:buClr>
              <a:buSzPct val="59999"/>
              <a:buFont typeface="Courier New"/>
              <a:buChar char="o"/>
            </a:pPr>
            <a:r>
              <a:rPr lang="en-US" sz="2800" b="0" i="0" u="none" strike="noStrike" cap="none" baseline="0">
                <a:solidFill>
                  <a:srgbClr val="FF0000"/>
                </a:solidFill>
                <a:latin typeface="Arial"/>
                <a:ea typeface="Arial"/>
                <a:cs typeface="Arial"/>
                <a:sym typeface="Arial"/>
              </a:rPr>
              <a:t>accidentally</a:t>
            </a:r>
            <a:r>
              <a:rPr lang="en-US" sz="2800" b="0" i="0" u="none" strike="noStrike" cap="none" baseline="0">
                <a:solidFill>
                  <a:schemeClr val="dk1"/>
                </a:solidFill>
                <a:latin typeface="Arial"/>
                <a:ea typeface="Arial"/>
                <a:cs typeface="Arial"/>
                <a:sym typeface="Arial"/>
              </a:rPr>
              <a:t>—</a:t>
            </a:r>
            <a:br>
              <a:rPr lang="en-US" sz="2800" b="0" i="0" u="none" strike="noStrike" cap="none" baseline="0">
                <a:solidFill>
                  <a:schemeClr val="dk1"/>
                </a:solidFill>
                <a:latin typeface="Arial"/>
                <a:ea typeface="Arial"/>
                <a:cs typeface="Arial"/>
                <a:sym typeface="Arial"/>
              </a:rPr>
            </a:br>
            <a:r>
              <a:rPr lang="en-US" sz="2800" b="0" i="0" u="none" strike="noStrike" cap="none" baseline="0">
                <a:solidFill>
                  <a:schemeClr val="dk1"/>
                </a:solidFill>
                <a:latin typeface="Arial"/>
                <a:ea typeface="Arial"/>
                <a:cs typeface="Arial"/>
                <a:sym typeface="Arial"/>
              </a:rPr>
              <a:t>by harmful combinations or overdoses </a:t>
            </a:r>
          </a:p>
          <a:p>
            <a:pPr marL="0" marR="0" lvl="0" indent="533400" algn="l" rtl="0">
              <a:lnSpc>
                <a:spcPct val="85000"/>
              </a:lnSpc>
              <a:spcBef>
                <a:spcPts val="980"/>
              </a:spcBef>
              <a:spcAft>
                <a:spcPts val="0"/>
              </a:spcAft>
              <a:buClr>
                <a:schemeClr val="dk1"/>
              </a:buClr>
              <a:buSzPct val="59999"/>
              <a:buFont typeface="Courier New"/>
              <a:buChar char="o"/>
            </a:pPr>
            <a:r>
              <a:rPr lang="en-US" sz="2800" b="0" i="0" u="none" strike="noStrike" cap="none" baseline="0">
                <a:solidFill>
                  <a:srgbClr val="FF0000"/>
                </a:solidFill>
                <a:latin typeface="Arial"/>
                <a:ea typeface="Arial"/>
                <a:cs typeface="Arial"/>
                <a:sym typeface="Arial"/>
              </a:rPr>
              <a:t>deliberately</a:t>
            </a:r>
            <a:r>
              <a:rPr lang="en-US" sz="2800" b="0" i="0" u="none" strike="noStrike" cap="none" baseline="0">
                <a:solidFill>
                  <a:schemeClr val="dk1"/>
                </a:solidFill>
                <a:latin typeface="Arial"/>
                <a:ea typeface="Arial"/>
                <a:cs typeface="Arial"/>
                <a:sym typeface="Arial"/>
              </a:rPr>
              <a:t>—</a:t>
            </a:r>
            <a:br>
              <a:rPr lang="en-US" sz="2800" b="0" i="0" u="none" strike="noStrike" cap="none" baseline="0">
                <a:solidFill>
                  <a:schemeClr val="dk1"/>
                </a:solidFill>
                <a:latin typeface="Arial"/>
                <a:ea typeface="Arial"/>
                <a:cs typeface="Arial"/>
                <a:sym typeface="Arial"/>
              </a:rPr>
            </a:br>
            <a:r>
              <a:rPr lang="en-US" sz="2800" b="0" i="0" u="none" strike="noStrike" cap="none" baseline="0">
                <a:solidFill>
                  <a:schemeClr val="dk1"/>
                </a:solidFill>
                <a:latin typeface="Arial"/>
                <a:ea typeface="Arial"/>
                <a:cs typeface="Arial"/>
                <a:sym typeface="Arial"/>
              </a:rPr>
              <a:t>by harming or killing others, or by suicide </a:t>
            </a:r>
          </a:p>
        </p:txBody>
      </p:sp>
      <p:sp>
        <p:nvSpPr>
          <p:cNvPr id="106" name="Shape 106"/>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112" name="Shape 112"/>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113" name="Shape 113"/>
          <p:cNvSpPr txBox="1">
            <a:spLocks noGrp="1"/>
          </p:cNvSpPr>
          <p:nvPr>
            <p:ph type="title"/>
          </p:nvPr>
        </p:nvSpPr>
        <p:spPr>
          <a:xfrm>
            <a:off x="838200" y="990600"/>
            <a:ext cx="7467600" cy="1066799"/>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0" u="none" strike="noStrike" cap="small" baseline="0">
                <a:solidFill>
                  <a:srgbClr val="53A753"/>
                </a:solidFill>
                <a:latin typeface="Arial"/>
                <a:ea typeface="Arial"/>
                <a:cs typeface="Arial"/>
                <a:sym typeface="Arial"/>
              </a:rPr>
              <a:t>Poison—</a:t>
            </a:r>
            <a:r>
              <a:rPr lang="en-US" sz="3200" b="1" i="1" u="none" strike="noStrike" cap="small" baseline="0">
                <a:solidFill>
                  <a:srgbClr val="53A753"/>
                </a:solidFill>
                <a:latin typeface="Arial"/>
                <a:ea typeface="Arial"/>
                <a:cs typeface="Arial"/>
                <a:sym typeface="Arial"/>
              </a:rPr>
              <a:t>Murder, Accidental Overdoses, and Drug Offences </a:t>
            </a:r>
            <a:r>
              <a:rPr lang="en-US" sz="3600" b="1" i="1" u="none" strike="noStrike" cap="small" baseline="0">
                <a:solidFill>
                  <a:srgbClr val="53A753"/>
                </a:solidFill>
                <a:latin typeface="Arial"/>
                <a:ea typeface="Arial"/>
                <a:cs typeface="Arial"/>
                <a:sym typeface="Arial"/>
              </a:rPr>
              <a:t> </a:t>
            </a:r>
          </a:p>
        </p:txBody>
      </p:sp>
      <p:sp>
        <p:nvSpPr>
          <p:cNvPr id="114" name="Shape 114"/>
          <p:cNvSpPr txBox="1">
            <a:spLocks noGrp="1"/>
          </p:cNvSpPr>
          <p:nvPr>
            <p:ph type="body" idx="1"/>
          </p:nvPr>
        </p:nvSpPr>
        <p:spPr>
          <a:xfrm>
            <a:off x="838200" y="2514600"/>
            <a:ext cx="7924798" cy="3733800"/>
          </a:xfrm>
          <a:prstGeom prst="rect">
            <a:avLst/>
          </a:prstGeom>
          <a:noFill/>
          <a:ln>
            <a:noFill/>
          </a:ln>
        </p:spPr>
        <p:txBody>
          <a:bodyPr lIns="91425" tIns="45700" rIns="91425" bIns="45700" anchor="t" anchorCtr="0">
            <a:noAutofit/>
          </a:bodyPr>
          <a:lstStyle/>
          <a:p>
            <a:pPr marL="0" marR="0" lvl="0" indent="533400" algn="l" rtl="0">
              <a:lnSpc>
                <a:spcPct val="85000"/>
              </a:lnSpc>
              <a:spcBef>
                <a:spcPts val="980"/>
              </a:spcBef>
              <a:spcAft>
                <a:spcPts val="560"/>
              </a:spcAft>
              <a:buClr>
                <a:schemeClr val="dk1"/>
              </a:buClr>
              <a:buSzPct val="59999"/>
              <a:buFont typeface="Courier New"/>
              <a:buChar char="o"/>
            </a:pPr>
            <a:r>
              <a:rPr lang="en-US" sz="2800" b="0" i="0" u="none" strike="noStrike" cap="none" baseline="0">
                <a:solidFill>
                  <a:schemeClr val="dk1"/>
                </a:solidFill>
                <a:latin typeface="Arial"/>
                <a:ea typeface="Arial"/>
                <a:cs typeface="Arial"/>
                <a:sym typeface="Arial"/>
              </a:rPr>
              <a:t>Poisoning causes less than ½ of 1% of all homicides </a:t>
            </a:r>
          </a:p>
          <a:p>
            <a:pPr marL="0" marR="0" lvl="0" indent="533400" algn="l" rtl="0">
              <a:lnSpc>
                <a:spcPct val="85000"/>
              </a:lnSpc>
              <a:spcBef>
                <a:spcPts val="980"/>
              </a:spcBef>
              <a:spcAft>
                <a:spcPts val="560"/>
              </a:spcAft>
              <a:buClr>
                <a:schemeClr val="dk1"/>
              </a:buClr>
              <a:buSzPct val="59999"/>
              <a:buFont typeface="Courier New"/>
              <a:buChar char="o"/>
            </a:pPr>
            <a:r>
              <a:rPr lang="en-US" sz="2800" b="0" i="0" u="none" strike="noStrike" cap="none" baseline="0">
                <a:solidFill>
                  <a:schemeClr val="dk1"/>
                </a:solidFill>
                <a:latin typeface="Arial"/>
                <a:ea typeface="Arial"/>
                <a:cs typeface="Arial"/>
                <a:sym typeface="Arial"/>
              </a:rPr>
              <a:t>Accidental drug overdoses are more common</a:t>
            </a:r>
          </a:p>
          <a:p>
            <a:pPr marL="0" marR="0" lvl="0" indent="533400" algn="l" rtl="0">
              <a:lnSpc>
                <a:spcPct val="85000"/>
              </a:lnSpc>
              <a:spcBef>
                <a:spcPts val="980"/>
              </a:spcBef>
              <a:spcAft>
                <a:spcPts val="560"/>
              </a:spcAft>
              <a:buClr>
                <a:schemeClr val="dk1"/>
              </a:buClr>
              <a:buSzPct val="59999"/>
              <a:buFont typeface="Courier New"/>
              <a:buChar char="o"/>
            </a:pPr>
            <a:r>
              <a:rPr lang="en-US" sz="2800" b="0" i="0" u="none" strike="noStrike" cap="none" baseline="0">
                <a:solidFill>
                  <a:schemeClr val="dk1"/>
                </a:solidFill>
                <a:latin typeface="Arial"/>
                <a:ea typeface="Arial"/>
                <a:cs typeface="Arial"/>
                <a:sym typeface="Arial"/>
              </a:rPr>
              <a:t>Drug offenders</a:t>
            </a:r>
          </a:p>
          <a:p>
            <a:pPr marL="0" marR="0" lvl="1" indent="914400" algn="l" rtl="0">
              <a:lnSpc>
                <a:spcPct val="85000"/>
              </a:lnSpc>
              <a:spcBef>
                <a:spcPts val="840"/>
              </a:spcBef>
              <a:spcAft>
                <a:spcPts val="480"/>
              </a:spcAft>
              <a:buClr>
                <a:schemeClr val="dk1"/>
              </a:buClr>
              <a:buSzPct val="54166"/>
              <a:buFont typeface="Arial"/>
              <a:buChar char="●"/>
            </a:pPr>
            <a:r>
              <a:rPr lang="en-US" sz="2400" b="0" i="0" u="none" strike="noStrike" cap="none" baseline="0">
                <a:solidFill>
                  <a:schemeClr val="dk1"/>
                </a:solidFill>
                <a:latin typeface="Arial"/>
                <a:ea typeface="Arial"/>
                <a:cs typeface="Arial"/>
                <a:sym typeface="Arial"/>
              </a:rPr>
              <a:t>More than 50% of the federal prison population</a:t>
            </a:r>
          </a:p>
          <a:p>
            <a:pPr marL="0" marR="0" lvl="1" indent="914400" algn="l" rtl="0">
              <a:lnSpc>
                <a:spcPct val="85000"/>
              </a:lnSpc>
              <a:spcBef>
                <a:spcPts val="840"/>
              </a:spcBef>
              <a:spcAft>
                <a:spcPts val="480"/>
              </a:spcAft>
              <a:buClr>
                <a:schemeClr val="dk1"/>
              </a:buClr>
              <a:buSzPct val="54166"/>
              <a:buFont typeface="Arial"/>
              <a:buChar char="●"/>
            </a:pPr>
            <a:r>
              <a:rPr lang="en-US" sz="2400" b="0" i="0" u="none" strike="noStrike" cap="none" baseline="0">
                <a:solidFill>
                  <a:schemeClr val="dk1"/>
                </a:solidFill>
                <a:latin typeface="Arial"/>
                <a:ea typeface="Arial"/>
                <a:cs typeface="Arial"/>
                <a:sym typeface="Arial"/>
              </a:rPr>
              <a:t>About 20% of the population in state prisons </a:t>
            </a:r>
          </a:p>
        </p:txBody>
      </p:sp>
      <p:sp>
        <p:nvSpPr>
          <p:cNvPr id="115" name="Shape 115"/>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121" name="Shape 121"/>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122" name="Shape 122"/>
          <p:cNvSpPr txBox="1">
            <a:spLocks noGrp="1"/>
          </p:cNvSpPr>
          <p:nvPr>
            <p:ph type="title"/>
          </p:nvPr>
        </p:nvSpPr>
        <p:spPr>
          <a:xfrm>
            <a:off x="914399" y="800624"/>
            <a:ext cx="7467600" cy="98176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53A753"/>
              </a:buClr>
              <a:buSzPct val="25000"/>
              <a:buFont typeface="Arial"/>
              <a:buNone/>
            </a:pPr>
            <a:r>
              <a:rPr lang="en-US" sz="3200" b="1" i="0" u="none" strike="noStrike" cap="small" baseline="0" dirty="0">
                <a:solidFill>
                  <a:srgbClr val="53A753"/>
                </a:solidFill>
                <a:latin typeface="Arial"/>
                <a:ea typeface="Arial"/>
                <a:cs typeface="Arial"/>
                <a:sym typeface="Arial"/>
              </a:rPr>
              <a:t>FAMOUS ACCIDENTAL DRUG OVERDOSES</a:t>
            </a:r>
            <a:r>
              <a:rPr lang="en-US" sz="3200" b="1" i="1" u="none" strike="noStrike" cap="small" baseline="0" dirty="0">
                <a:solidFill>
                  <a:srgbClr val="53A753"/>
                </a:solidFill>
                <a:latin typeface="Arial"/>
                <a:ea typeface="Arial"/>
                <a:cs typeface="Arial"/>
                <a:sym typeface="Arial"/>
              </a:rPr>
              <a:t> </a:t>
            </a:r>
            <a:r>
              <a:rPr lang="en-US" sz="3600" b="1" i="1" u="none" strike="noStrike" cap="small" baseline="0" dirty="0">
                <a:solidFill>
                  <a:srgbClr val="53A753"/>
                </a:solidFill>
                <a:latin typeface="Arial"/>
                <a:ea typeface="Arial"/>
                <a:cs typeface="Arial"/>
                <a:sym typeface="Arial"/>
              </a:rPr>
              <a:t> </a:t>
            </a:r>
          </a:p>
        </p:txBody>
      </p:sp>
      <p:sp>
        <p:nvSpPr>
          <p:cNvPr id="123" name="Shape 123"/>
          <p:cNvSpPr txBox="1">
            <a:spLocks noGrp="1"/>
          </p:cNvSpPr>
          <p:nvPr>
            <p:ph type="body" idx="1"/>
          </p:nvPr>
        </p:nvSpPr>
        <p:spPr>
          <a:xfrm>
            <a:off x="795336" y="2489132"/>
            <a:ext cx="8091489" cy="4110135"/>
          </a:xfrm>
          <a:prstGeom prst="rect">
            <a:avLst/>
          </a:prstGeom>
          <a:noFill/>
          <a:ln>
            <a:noFill/>
          </a:ln>
        </p:spPr>
        <p:txBody>
          <a:bodyPr lIns="91425" tIns="45700" rIns="91425" bIns="45700" anchor="t" anchorCtr="0">
            <a:noAutofit/>
          </a:bodyPr>
          <a:lstStyle/>
          <a:p>
            <a:pPr marL="342900" marR="0" lvl="0" indent="-342900" algn="l" rtl="0">
              <a:lnSpc>
                <a:spcPct val="85000"/>
              </a:lnSpc>
              <a:spcBef>
                <a:spcPts val="980"/>
              </a:spcBef>
              <a:spcAft>
                <a:spcPts val="560"/>
              </a:spcAft>
              <a:buClr>
                <a:schemeClr val="dk1"/>
              </a:buClr>
              <a:buSzPct val="35416"/>
              <a:buFont typeface="Arial"/>
              <a:buChar char="●"/>
            </a:pPr>
            <a:r>
              <a:rPr lang="en-US" sz="2400" b="0" i="0" u="none" strike="noStrike" cap="none" baseline="0" dirty="0">
                <a:solidFill>
                  <a:schemeClr val="dk1"/>
                </a:solidFill>
                <a:latin typeface="Arial"/>
                <a:ea typeface="Arial"/>
                <a:cs typeface="Arial"/>
                <a:sym typeface="Arial"/>
              </a:rPr>
              <a:t>John </a:t>
            </a:r>
            <a:r>
              <a:rPr lang="en-US" sz="2400" b="0" i="0" u="none" strike="noStrike" cap="none" baseline="0" dirty="0" err="1">
                <a:solidFill>
                  <a:schemeClr val="dk1"/>
                </a:solidFill>
                <a:latin typeface="Arial"/>
                <a:ea typeface="Arial"/>
                <a:cs typeface="Arial"/>
                <a:sym typeface="Arial"/>
              </a:rPr>
              <a:t>Belushi</a:t>
            </a:r>
            <a:endParaRPr lang="en-US" sz="2400" b="0" i="0" u="none" strike="noStrike" cap="none" baseline="0" dirty="0">
              <a:solidFill>
                <a:schemeClr val="dk1"/>
              </a:solidFill>
              <a:latin typeface="Arial"/>
              <a:ea typeface="Arial"/>
              <a:cs typeface="Arial"/>
              <a:sym typeface="Arial"/>
            </a:endParaRPr>
          </a:p>
          <a:p>
            <a:pPr marL="342900" marR="0" lvl="0" indent="-342900" algn="l" rtl="0">
              <a:lnSpc>
                <a:spcPct val="85000"/>
              </a:lnSpc>
              <a:spcBef>
                <a:spcPts val="980"/>
              </a:spcBef>
              <a:spcAft>
                <a:spcPts val="560"/>
              </a:spcAft>
              <a:buClr>
                <a:schemeClr val="dk1"/>
              </a:buClr>
              <a:buSzPct val="35416"/>
              <a:buFont typeface="Arial"/>
              <a:buChar char="●"/>
            </a:pPr>
            <a:r>
              <a:rPr lang="en-US" sz="2400" b="0" i="0" u="none" strike="noStrike" cap="none" baseline="0" dirty="0">
                <a:solidFill>
                  <a:schemeClr val="dk1"/>
                </a:solidFill>
                <a:latin typeface="Arial"/>
                <a:ea typeface="Arial"/>
                <a:cs typeface="Arial"/>
                <a:sym typeface="Arial"/>
              </a:rPr>
              <a:t>Chris Farley</a:t>
            </a:r>
          </a:p>
          <a:p>
            <a:pPr marL="342900" marR="0" lvl="0" indent="-342900" algn="l" rtl="0">
              <a:lnSpc>
                <a:spcPct val="85000"/>
              </a:lnSpc>
              <a:spcBef>
                <a:spcPts val="980"/>
              </a:spcBef>
              <a:spcAft>
                <a:spcPts val="560"/>
              </a:spcAft>
              <a:buClr>
                <a:schemeClr val="dk1"/>
              </a:buClr>
              <a:buSzPct val="35416"/>
              <a:buFont typeface="Arial"/>
              <a:buChar char="●"/>
            </a:pPr>
            <a:r>
              <a:rPr lang="en-US" sz="2400" b="0" i="0" u="none" strike="noStrike" cap="none" baseline="0" dirty="0">
                <a:solidFill>
                  <a:schemeClr val="dk1"/>
                </a:solidFill>
                <a:latin typeface="Arial"/>
                <a:ea typeface="Arial"/>
                <a:cs typeface="Arial"/>
                <a:sym typeface="Arial"/>
              </a:rPr>
              <a:t>River Phoenix</a:t>
            </a:r>
          </a:p>
          <a:p>
            <a:pPr marL="342900" marR="0" lvl="0" indent="-342900" algn="l" rtl="0">
              <a:lnSpc>
                <a:spcPct val="85000"/>
              </a:lnSpc>
              <a:spcBef>
                <a:spcPts val="980"/>
              </a:spcBef>
              <a:spcAft>
                <a:spcPts val="560"/>
              </a:spcAft>
              <a:buClr>
                <a:schemeClr val="dk1"/>
              </a:buClr>
              <a:buSzPct val="35416"/>
              <a:buFont typeface="Arial"/>
              <a:buChar char="●"/>
            </a:pPr>
            <a:r>
              <a:rPr lang="en-US" sz="2400" b="0" i="0" u="none" strike="noStrike" cap="none" baseline="0" dirty="0">
                <a:solidFill>
                  <a:schemeClr val="dk1"/>
                </a:solidFill>
                <a:latin typeface="Arial"/>
                <a:ea typeface="Arial"/>
                <a:cs typeface="Arial"/>
                <a:sym typeface="Arial"/>
              </a:rPr>
              <a:t>Jim Hendrix</a:t>
            </a:r>
          </a:p>
          <a:p>
            <a:pPr marL="342900" marR="0" lvl="0" indent="-342900" algn="l" rtl="0">
              <a:lnSpc>
                <a:spcPct val="85000"/>
              </a:lnSpc>
              <a:spcBef>
                <a:spcPts val="980"/>
              </a:spcBef>
              <a:spcAft>
                <a:spcPts val="560"/>
              </a:spcAft>
              <a:buClr>
                <a:schemeClr val="dk1"/>
              </a:buClr>
              <a:buSzPct val="35416"/>
              <a:buFont typeface="Arial"/>
              <a:buChar char="●"/>
            </a:pPr>
            <a:r>
              <a:rPr lang="en-US" sz="2400" b="0" i="0" u="none" strike="noStrike" cap="none" baseline="0" dirty="0">
                <a:solidFill>
                  <a:schemeClr val="dk1"/>
                </a:solidFill>
                <a:latin typeface="Arial"/>
                <a:ea typeface="Arial"/>
                <a:cs typeface="Arial"/>
                <a:sym typeface="Arial"/>
              </a:rPr>
              <a:t>Jim Morrison</a:t>
            </a:r>
          </a:p>
          <a:p>
            <a:pPr marL="342900" marR="0" lvl="0" indent="-342900" algn="l" rtl="0">
              <a:lnSpc>
                <a:spcPct val="85000"/>
              </a:lnSpc>
              <a:spcBef>
                <a:spcPts val="980"/>
              </a:spcBef>
              <a:spcAft>
                <a:spcPts val="560"/>
              </a:spcAft>
              <a:buClr>
                <a:schemeClr val="dk1"/>
              </a:buClr>
              <a:buSzPct val="35416"/>
              <a:buFont typeface="Arial"/>
              <a:buChar char="●"/>
            </a:pPr>
            <a:r>
              <a:rPr lang="en-US" sz="2400" b="0" i="0" u="none" strike="noStrike" cap="none" baseline="0" dirty="0">
                <a:solidFill>
                  <a:schemeClr val="dk1"/>
                </a:solidFill>
                <a:latin typeface="Arial"/>
                <a:ea typeface="Arial"/>
                <a:cs typeface="Arial"/>
                <a:sym typeface="Arial"/>
              </a:rPr>
              <a:t>Janis Joplin</a:t>
            </a:r>
          </a:p>
          <a:p>
            <a:pPr marL="342900" marR="0" lvl="0" indent="-342900" algn="l" rtl="0">
              <a:lnSpc>
                <a:spcPct val="85000"/>
              </a:lnSpc>
              <a:spcBef>
                <a:spcPts val="980"/>
              </a:spcBef>
              <a:spcAft>
                <a:spcPts val="560"/>
              </a:spcAft>
              <a:buClr>
                <a:schemeClr val="dk1"/>
              </a:buClr>
              <a:buSzPct val="35416"/>
              <a:buFont typeface="Arial"/>
              <a:buChar char="●"/>
            </a:pPr>
            <a:r>
              <a:rPr lang="en-US" sz="2400" b="0" i="0" u="none" strike="noStrike" cap="none" baseline="0" dirty="0">
                <a:solidFill>
                  <a:schemeClr val="dk1"/>
                </a:solidFill>
                <a:latin typeface="Arial"/>
                <a:ea typeface="Arial"/>
                <a:cs typeface="Arial"/>
                <a:sym typeface="Arial"/>
              </a:rPr>
              <a:t>Anna </a:t>
            </a:r>
            <a:r>
              <a:rPr lang="en-US" sz="2400" b="0" i="0" u="none" strike="noStrike" cap="none" baseline="0" dirty="0" smtClean="0">
                <a:solidFill>
                  <a:schemeClr val="dk1"/>
                </a:solidFill>
                <a:latin typeface="Arial"/>
                <a:ea typeface="Arial"/>
                <a:cs typeface="Arial"/>
                <a:sym typeface="Arial"/>
              </a:rPr>
              <a:t>Nicole-Smith</a:t>
            </a:r>
          </a:p>
          <a:p>
            <a:pPr marL="342900" marR="0" lvl="0" indent="-342900" algn="l" rtl="0">
              <a:lnSpc>
                <a:spcPct val="85000"/>
              </a:lnSpc>
              <a:spcBef>
                <a:spcPts val="980"/>
              </a:spcBef>
              <a:spcAft>
                <a:spcPts val="560"/>
              </a:spcAft>
              <a:buClr>
                <a:schemeClr val="dk1"/>
              </a:buClr>
              <a:buSzPct val="35416"/>
              <a:buFont typeface="Arial"/>
              <a:buChar char="●"/>
            </a:pPr>
            <a:r>
              <a:rPr lang="en-US" sz="2400" dirty="0" smtClean="0"/>
              <a:t>Steve Clark</a:t>
            </a:r>
            <a:endParaRPr lang="en-US" sz="2400" b="0" i="0" u="none" strike="noStrike" cap="none" baseline="0" dirty="0">
              <a:solidFill>
                <a:schemeClr val="dk1"/>
              </a:solidFill>
              <a:latin typeface="Arial"/>
              <a:ea typeface="Arial"/>
              <a:cs typeface="Arial"/>
              <a:sym typeface="Arial"/>
            </a:endParaRPr>
          </a:p>
        </p:txBody>
      </p:sp>
      <p:sp>
        <p:nvSpPr>
          <p:cNvPr id="124" name="Shape 124"/>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125" name="Shape 125"/>
          <p:cNvPicPr preferRelativeResize="0"/>
          <p:nvPr/>
        </p:nvPicPr>
        <p:blipFill>
          <a:blip r:embed="rId3">
            <a:alphaModFix/>
          </a:blip>
          <a:stretch>
            <a:fillRect/>
          </a:stretch>
        </p:blipFill>
        <p:spPr>
          <a:xfrm>
            <a:off x="3352800" y="2514600"/>
            <a:ext cx="1524000" cy="1524000"/>
          </a:xfrm>
          <a:prstGeom prst="rect">
            <a:avLst/>
          </a:prstGeom>
          <a:noFill/>
          <a:ln>
            <a:noFill/>
          </a:ln>
        </p:spPr>
      </p:pic>
      <p:pic>
        <p:nvPicPr>
          <p:cNvPr id="126" name="Shape 126"/>
          <p:cNvPicPr preferRelativeResize="0"/>
          <p:nvPr/>
        </p:nvPicPr>
        <p:blipFill>
          <a:blip r:embed="rId4">
            <a:alphaModFix/>
          </a:blip>
          <a:stretch>
            <a:fillRect/>
          </a:stretch>
        </p:blipFill>
        <p:spPr>
          <a:xfrm>
            <a:off x="6934200" y="2362200"/>
            <a:ext cx="1952625" cy="2343150"/>
          </a:xfrm>
          <a:prstGeom prst="rect">
            <a:avLst/>
          </a:prstGeom>
          <a:noFill/>
          <a:ln>
            <a:noFill/>
          </a:ln>
        </p:spPr>
      </p:pic>
      <p:pic>
        <p:nvPicPr>
          <p:cNvPr id="127" name="Shape 127"/>
          <p:cNvPicPr preferRelativeResize="0"/>
          <p:nvPr/>
        </p:nvPicPr>
        <p:blipFill>
          <a:blip r:embed="rId5">
            <a:alphaModFix/>
          </a:blip>
          <a:stretch>
            <a:fillRect/>
          </a:stretch>
        </p:blipFill>
        <p:spPr>
          <a:xfrm>
            <a:off x="4962244" y="2462211"/>
            <a:ext cx="2143125" cy="21431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134" name="Shape 134"/>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135" name="Shape 135"/>
          <p:cNvSpPr txBox="1">
            <a:spLocks noGrp="1"/>
          </p:cNvSpPr>
          <p:nvPr>
            <p:ph type="title"/>
          </p:nvPr>
        </p:nvSpPr>
        <p:spPr>
          <a:xfrm>
            <a:off x="914399" y="1219200"/>
            <a:ext cx="7467600" cy="563190"/>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53A753"/>
              </a:buClr>
              <a:buSzPct val="25000"/>
              <a:buFont typeface="Arial"/>
              <a:buNone/>
            </a:pPr>
            <a:r>
              <a:rPr lang="en-US" sz="3200" b="1" i="0" u="none" strike="noStrike" cap="small" baseline="0">
                <a:solidFill>
                  <a:srgbClr val="53A753"/>
                </a:solidFill>
                <a:latin typeface="Arial"/>
                <a:ea typeface="Arial"/>
                <a:cs typeface="Arial"/>
                <a:sym typeface="Arial"/>
              </a:rPr>
              <a:t>FAMOUS MURDERS BY POISON</a:t>
            </a:r>
            <a:r>
              <a:rPr lang="en-US" sz="3200" b="1" i="1" u="none" strike="noStrike" cap="small" baseline="0">
                <a:solidFill>
                  <a:srgbClr val="53A753"/>
                </a:solidFill>
                <a:latin typeface="Arial"/>
                <a:ea typeface="Arial"/>
                <a:cs typeface="Arial"/>
                <a:sym typeface="Arial"/>
              </a:rPr>
              <a:t> </a:t>
            </a:r>
            <a:r>
              <a:rPr lang="en-US" sz="3600" b="1" i="1" u="none" strike="noStrike" cap="small" baseline="0">
                <a:solidFill>
                  <a:srgbClr val="53A753"/>
                </a:solidFill>
                <a:latin typeface="Arial"/>
                <a:ea typeface="Arial"/>
                <a:cs typeface="Arial"/>
                <a:sym typeface="Arial"/>
              </a:rPr>
              <a:t> </a:t>
            </a:r>
          </a:p>
        </p:txBody>
      </p:sp>
      <p:sp>
        <p:nvSpPr>
          <p:cNvPr id="136" name="Shape 136"/>
          <p:cNvSpPr txBox="1">
            <a:spLocks noGrp="1"/>
          </p:cNvSpPr>
          <p:nvPr>
            <p:ph type="body" idx="1"/>
          </p:nvPr>
        </p:nvSpPr>
        <p:spPr>
          <a:xfrm>
            <a:off x="838200" y="2323322"/>
            <a:ext cx="4724400" cy="1744483"/>
          </a:xfrm>
          <a:prstGeom prst="rect">
            <a:avLst/>
          </a:prstGeom>
          <a:noFill/>
          <a:ln>
            <a:noFill/>
          </a:ln>
        </p:spPr>
        <p:txBody>
          <a:bodyPr lIns="91425" tIns="45700" rIns="91425" bIns="45700" anchor="t" anchorCtr="0">
            <a:noAutofit/>
          </a:bodyPr>
          <a:lstStyle/>
          <a:p>
            <a:pPr marL="342900" marR="0" lvl="0" indent="-342900" algn="l" rtl="0">
              <a:lnSpc>
                <a:spcPct val="85000"/>
              </a:lnSpc>
              <a:spcBef>
                <a:spcPts val="980"/>
              </a:spcBef>
              <a:spcAft>
                <a:spcPts val="560"/>
              </a:spcAft>
              <a:buClr>
                <a:schemeClr val="dk1"/>
              </a:buClr>
              <a:buSzPct val="35416"/>
              <a:buFont typeface="Arial"/>
              <a:buChar char="●"/>
            </a:pPr>
            <a:r>
              <a:rPr lang="en-US" sz="2200" b="0" i="0" u="none" strike="noStrike" cap="none" baseline="0" dirty="0">
                <a:solidFill>
                  <a:schemeClr val="dk1"/>
                </a:solidFill>
                <a:latin typeface="Arial"/>
                <a:ea typeface="Arial"/>
                <a:cs typeface="Arial"/>
                <a:sym typeface="Arial"/>
              </a:rPr>
              <a:t>Russian Ex-Spy Alexander Litvinenko 2006 (Radiation)</a:t>
            </a:r>
          </a:p>
          <a:p>
            <a:pPr marL="342900" marR="0" lvl="0" indent="-342900" algn="l" rtl="0">
              <a:lnSpc>
                <a:spcPct val="85000"/>
              </a:lnSpc>
              <a:spcBef>
                <a:spcPts val="980"/>
              </a:spcBef>
              <a:spcAft>
                <a:spcPts val="560"/>
              </a:spcAft>
              <a:buClr>
                <a:schemeClr val="dk1"/>
              </a:buClr>
              <a:buSzPct val="35416"/>
              <a:buFont typeface="Arial"/>
              <a:buChar char="●"/>
            </a:pPr>
            <a:r>
              <a:rPr lang="en-US" sz="2200" b="0" i="0" u="none" strike="noStrike" cap="none" baseline="0" dirty="0">
                <a:solidFill>
                  <a:schemeClr val="dk1"/>
                </a:solidFill>
                <a:latin typeface="Arial"/>
                <a:ea typeface="Arial"/>
                <a:cs typeface="Arial"/>
                <a:sym typeface="Arial"/>
              </a:rPr>
              <a:t>Jonestown cult members (900)  1978 (Cyanide</a:t>
            </a:r>
            <a:r>
              <a:rPr lang="en-US" sz="2200" b="0" i="0" u="none" strike="noStrike" cap="none" baseline="0" dirty="0" smtClean="0">
                <a:solidFill>
                  <a:schemeClr val="dk1"/>
                </a:solidFill>
                <a:latin typeface="Arial"/>
                <a:ea typeface="Arial"/>
                <a:cs typeface="Arial"/>
                <a:sym typeface="Arial"/>
              </a:rPr>
              <a:t>)</a:t>
            </a:r>
          </a:p>
          <a:p>
            <a:pPr marL="342900" marR="0" lvl="0" indent="-342900" algn="l" rtl="0">
              <a:lnSpc>
                <a:spcPct val="85000"/>
              </a:lnSpc>
              <a:spcBef>
                <a:spcPts val="980"/>
              </a:spcBef>
              <a:spcAft>
                <a:spcPts val="560"/>
              </a:spcAft>
              <a:buClr>
                <a:schemeClr val="dk1"/>
              </a:buClr>
              <a:buSzPct val="35416"/>
              <a:buFont typeface="Arial"/>
              <a:buChar char="●"/>
            </a:pPr>
            <a:r>
              <a:rPr lang="en-US" sz="2200" dirty="0" err="1" smtClean="0"/>
              <a:t>Georgi</a:t>
            </a:r>
            <a:r>
              <a:rPr lang="en-US" sz="2200" dirty="0" smtClean="0"/>
              <a:t> Markov, Bulgarian </a:t>
            </a:r>
            <a:r>
              <a:rPr lang="en-US" sz="2200" smtClean="0"/>
              <a:t>dissident 1978 (Ricin</a:t>
            </a:r>
            <a:r>
              <a:rPr lang="en-US" sz="2200" dirty="0" smtClean="0"/>
              <a:t>)</a:t>
            </a:r>
            <a:endParaRPr lang="en-US" sz="2200" b="0" i="0" u="none" strike="noStrike" cap="none" baseline="0" dirty="0">
              <a:solidFill>
                <a:schemeClr val="dk1"/>
              </a:solidFill>
              <a:latin typeface="Arial"/>
              <a:ea typeface="Arial"/>
              <a:cs typeface="Arial"/>
              <a:sym typeface="Arial"/>
            </a:endParaRPr>
          </a:p>
        </p:txBody>
      </p:sp>
      <p:sp>
        <p:nvSpPr>
          <p:cNvPr id="137" name="Shape 137"/>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138" name="Shape 138"/>
          <p:cNvPicPr preferRelativeResize="0"/>
          <p:nvPr/>
        </p:nvPicPr>
        <p:blipFill>
          <a:blip r:embed="rId3">
            <a:alphaModFix/>
          </a:blip>
          <a:stretch>
            <a:fillRect/>
          </a:stretch>
        </p:blipFill>
        <p:spPr>
          <a:xfrm>
            <a:off x="5620871" y="2514600"/>
            <a:ext cx="1676400" cy="2105026"/>
          </a:xfrm>
          <a:prstGeom prst="rect">
            <a:avLst/>
          </a:prstGeom>
          <a:noFill/>
          <a:ln>
            <a:noFill/>
          </a:ln>
        </p:spPr>
      </p:pic>
      <p:pic>
        <p:nvPicPr>
          <p:cNvPr id="139" name="Shape 139"/>
          <p:cNvPicPr preferRelativeResize="0"/>
          <p:nvPr/>
        </p:nvPicPr>
        <p:blipFill>
          <a:blip r:embed="rId4">
            <a:alphaModFix/>
          </a:blip>
          <a:stretch>
            <a:fillRect/>
          </a:stretch>
        </p:blipFill>
        <p:spPr>
          <a:xfrm>
            <a:off x="7315200" y="2514600"/>
            <a:ext cx="1649040" cy="2115435"/>
          </a:xfrm>
          <a:prstGeom prst="rect">
            <a:avLst/>
          </a:prstGeom>
          <a:noFill/>
          <a:ln>
            <a:noFill/>
          </a:ln>
        </p:spPr>
      </p:pic>
      <p:pic>
        <p:nvPicPr>
          <p:cNvPr id="140" name="Shape 140"/>
          <p:cNvPicPr preferRelativeResize="0"/>
          <p:nvPr/>
        </p:nvPicPr>
        <p:blipFill>
          <a:blip r:embed="rId5">
            <a:alphaModFix/>
          </a:blip>
          <a:stretch>
            <a:fillRect/>
          </a:stretch>
        </p:blipFill>
        <p:spPr>
          <a:xfrm>
            <a:off x="1136780" y="4768904"/>
            <a:ext cx="2743200" cy="1666875"/>
          </a:xfrm>
          <a:prstGeom prst="rect">
            <a:avLst/>
          </a:prstGeom>
          <a:noFill/>
          <a:ln>
            <a:noFill/>
          </a:ln>
        </p:spPr>
      </p:pic>
      <p:pic>
        <p:nvPicPr>
          <p:cNvPr id="141" name="Shape 141"/>
          <p:cNvPicPr preferRelativeResize="0"/>
          <p:nvPr/>
        </p:nvPicPr>
        <p:blipFill>
          <a:blip r:embed="rId6">
            <a:alphaModFix/>
          </a:blip>
          <a:stretch>
            <a:fillRect/>
          </a:stretch>
        </p:blipFill>
        <p:spPr>
          <a:xfrm>
            <a:off x="4670610" y="4819742"/>
            <a:ext cx="2428875" cy="18764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147" name="Shape 147"/>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148" name="Shape 148"/>
          <p:cNvSpPr txBox="1">
            <a:spLocks noGrp="1"/>
          </p:cNvSpPr>
          <p:nvPr>
            <p:ph type="title"/>
          </p:nvPr>
        </p:nvSpPr>
        <p:spPr>
          <a:xfrm>
            <a:off x="762000" y="762000"/>
            <a:ext cx="7924798"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53A753"/>
              </a:buClr>
              <a:buSzPct val="25000"/>
              <a:buFont typeface="Arial"/>
              <a:buNone/>
            </a:pPr>
            <a:r>
              <a:rPr lang="en-US" sz="3600" b="1" i="0" u="none" strike="noStrike" cap="small" baseline="0">
                <a:solidFill>
                  <a:srgbClr val="53A753"/>
                </a:solidFill>
                <a:latin typeface="Arial"/>
                <a:ea typeface="Arial"/>
                <a:cs typeface="Arial"/>
                <a:sym typeface="Arial"/>
              </a:rPr>
              <a:t>Controlled Substances</a:t>
            </a:r>
          </a:p>
        </p:txBody>
      </p:sp>
      <p:sp>
        <p:nvSpPr>
          <p:cNvPr id="149" name="Shape 149"/>
          <p:cNvSpPr txBox="1">
            <a:spLocks noGrp="1"/>
          </p:cNvSpPr>
          <p:nvPr>
            <p:ph type="body" idx="1"/>
          </p:nvPr>
        </p:nvSpPr>
        <p:spPr>
          <a:xfrm>
            <a:off x="838200" y="2362200"/>
            <a:ext cx="7693025" cy="3724275"/>
          </a:xfrm>
          <a:prstGeom prst="rect">
            <a:avLst/>
          </a:prstGeom>
          <a:noFill/>
          <a:ln>
            <a:noFill/>
          </a:ln>
        </p:spPr>
        <p:txBody>
          <a:bodyPr lIns="91425" tIns="45700" rIns="91425" bIns="45700" anchor="t" anchorCtr="0">
            <a:noAutofit/>
          </a:bodyPr>
          <a:lstStyle/>
          <a:p>
            <a:pPr marL="0" marR="0" lvl="0" indent="533400" algn="l" rtl="0">
              <a:lnSpc>
                <a:spcPct val="85000"/>
              </a:lnSpc>
              <a:spcBef>
                <a:spcPts val="980"/>
              </a:spcBef>
              <a:spcAft>
                <a:spcPts val="0"/>
              </a:spcAft>
              <a:buClr>
                <a:schemeClr val="dk1"/>
              </a:buClr>
              <a:buSzPct val="59999"/>
              <a:buFont typeface="Arial"/>
              <a:buAutoNum type="arabicPeriod"/>
            </a:pPr>
            <a:r>
              <a:rPr lang="en-US" sz="2800" b="0" i="0" u="none" strike="noStrike" cap="none" baseline="0">
                <a:solidFill>
                  <a:schemeClr val="dk1"/>
                </a:solidFill>
                <a:latin typeface="Arial"/>
                <a:ea typeface="Arial"/>
                <a:cs typeface="Arial"/>
                <a:sym typeface="Arial"/>
              </a:rPr>
              <a:t>Hallucinogens</a:t>
            </a:r>
          </a:p>
          <a:p>
            <a:pPr marL="0" marR="0" lvl="0" indent="533400" algn="l" rtl="0">
              <a:lnSpc>
                <a:spcPct val="85000"/>
              </a:lnSpc>
              <a:spcBef>
                <a:spcPts val="980"/>
              </a:spcBef>
              <a:spcAft>
                <a:spcPts val="0"/>
              </a:spcAft>
              <a:buClr>
                <a:schemeClr val="dk1"/>
              </a:buClr>
              <a:buSzPct val="59999"/>
              <a:buFont typeface="Arial"/>
              <a:buAutoNum type="arabicPeriod"/>
            </a:pPr>
            <a:r>
              <a:rPr lang="en-US" sz="2800" b="0" i="0" u="none" strike="noStrike" cap="none" baseline="0">
                <a:solidFill>
                  <a:schemeClr val="dk1"/>
                </a:solidFill>
                <a:latin typeface="Arial"/>
                <a:ea typeface="Arial"/>
                <a:cs typeface="Arial"/>
                <a:sym typeface="Arial"/>
              </a:rPr>
              <a:t>Narcotics</a:t>
            </a:r>
          </a:p>
          <a:p>
            <a:pPr marL="0" marR="0" lvl="0" indent="533400" algn="l" rtl="0">
              <a:lnSpc>
                <a:spcPct val="85000"/>
              </a:lnSpc>
              <a:spcBef>
                <a:spcPts val="980"/>
              </a:spcBef>
              <a:spcAft>
                <a:spcPts val="0"/>
              </a:spcAft>
              <a:buClr>
                <a:schemeClr val="dk1"/>
              </a:buClr>
              <a:buSzPct val="59999"/>
              <a:buFont typeface="Arial"/>
              <a:buAutoNum type="arabicPeriod"/>
            </a:pPr>
            <a:r>
              <a:rPr lang="en-US" sz="2800" b="0" i="0" u="none" strike="noStrike" cap="none" baseline="0">
                <a:solidFill>
                  <a:schemeClr val="dk1"/>
                </a:solidFill>
                <a:latin typeface="Arial"/>
                <a:ea typeface="Arial"/>
                <a:cs typeface="Arial"/>
                <a:sym typeface="Arial"/>
              </a:rPr>
              <a:t>Stimulants</a:t>
            </a:r>
          </a:p>
          <a:p>
            <a:pPr marL="0" marR="0" lvl="0" indent="533400" algn="l" rtl="0">
              <a:lnSpc>
                <a:spcPct val="85000"/>
              </a:lnSpc>
              <a:spcBef>
                <a:spcPts val="980"/>
              </a:spcBef>
              <a:spcAft>
                <a:spcPts val="0"/>
              </a:spcAft>
              <a:buClr>
                <a:schemeClr val="dk1"/>
              </a:buClr>
              <a:buSzPct val="59999"/>
              <a:buFont typeface="Arial"/>
              <a:buAutoNum type="arabicPeriod"/>
            </a:pPr>
            <a:r>
              <a:rPr lang="en-US" sz="2800" b="0" i="0" u="none" strike="noStrike" cap="none" baseline="0">
                <a:solidFill>
                  <a:schemeClr val="dk1"/>
                </a:solidFill>
                <a:latin typeface="Arial"/>
                <a:ea typeface="Arial"/>
                <a:cs typeface="Arial"/>
                <a:sym typeface="Arial"/>
              </a:rPr>
              <a:t>Anabolic steroids</a:t>
            </a:r>
          </a:p>
          <a:p>
            <a:pPr marL="0" marR="0" lvl="0" indent="533400" algn="l" rtl="0">
              <a:lnSpc>
                <a:spcPct val="85000"/>
              </a:lnSpc>
              <a:spcBef>
                <a:spcPts val="980"/>
              </a:spcBef>
              <a:spcAft>
                <a:spcPts val="0"/>
              </a:spcAft>
              <a:buClr>
                <a:schemeClr val="dk1"/>
              </a:buClr>
              <a:buSzPct val="59999"/>
              <a:buFont typeface="Arial"/>
              <a:buAutoNum type="arabicPeriod"/>
            </a:pPr>
            <a:r>
              <a:rPr lang="en-US" sz="2800" b="0" i="0" u="none" strike="noStrike" cap="none" baseline="0">
                <a:solidFill>
                  <a:schemeClr val="dk1"/>
                </a:solidFill>
                <a:latin typeface="Arial"/>
                <a:ea typeface="Arial"/>
                <a:cs typeface="Arial"/>
                <a:sym typeface="Arial"/>
              </a:rPr>
              <a:t>Depressants </a:t>
            </a:r>
          </a:p>
        </p:txBody>
      </p:sp>
      <p:pic>
        <p:nvPicPr>
          <p:cNvPr id="150" name="Shape 150"/>
          <p:cNvPicPr preferRelativeResize="0"/>
          <p:nvPr/>
        </p:nvPicPr>
        <p:blipFill>
          <a:blip r:embed="rId3">
            <a:alphaModFix/>
          </a:blip>
          <a:stretch>
            <a:fillRect/>
          </a:stretch>
        </p:blipFill>
        <p:spPr>
          <a:xfrm>
            <a:off x="6096000" y="2895600"/>
            <a:ext cx="2857500" cy="2857500"/>
          </a:xfrm>
          <a:prstGeom prst="rect">
            <a:avLst/>
          </a:prstGeom>
          <a:noFill/>
          <a:ln>
            <a:noFill/>
          </a:ln>
        </p:spPr>
      </p:pic>
      <p:pic>
        <p:nvPicPr>
          <p:cNvPr id="151" name="Shape 151"/>
          <p:cNvPicPr preferRelativeResize="0"/>
          <p:nvPr/>
        </p:nvPicPr>
        <p:blipFill>
          <a:blip r:embed="rId4">
            <a:alphaModFix/>
          </a:blip>
          <a:stretch>
            <a:fillRect/>
          </a:stretch>
        </p:blipFill>
        <p:spPr>
          <a:xfrm>
            <a:off x="2743200" y="4800600"/>
            <a:ext cx="2514599" cy="1689098"/>
          </a:xfrm>
          <a:prstGeom prst="rect">
            <a:avLst/>
          </a:prstGeom>
          <a:noFill/>
          <a:ln>
            <a:noFill/>
          </a:ln>
        </p:spPr>
      </p:pic>
      <p:pic>
        <p:nvPicPr>
          <p:cNvPr id="152" name="Shape 152"/>
          <p:cNvPicPr preferRelativeResize="0"/>
          <p:nvPr/>
        </p:nvPicPr>
        <p:blipFill>
          <a:blip r:embed="rId5">
            <a:alphaModFix/>
          </a:blip>
          <a:stretch>
            <a:fillRect/>
          </a:stretch>
        </p:blipFill>
        <p:spPr>
          <a:xfrm>
            <a:off x="3733800" y="2590800"/>
            <a:ext cx="2314573" cy="1143000"/>
          </a:xfrm>
          <a:prstGeom prst="rect">
            <a:avLst/>
          </a:prstGeom>
          <a:noFill/>
          <a:ln>
            <a:noFill/>
          </a:ln>
        </p:spPr>
      </p:pic>
      <p:sp>
        <p:nvSpPr>
          <p:cNvPr id="153" name="Shape 153"/>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sp>
        <p:nvSpPr>
          <p:cNvPr id="159" name="Shape 159"/>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160" name="Shape 160"/>
          <p:cNvSpPr txBox="1">
            <a:spLocks noGrp="1"/>
          </p:cNvSpPr>
          <p:nvPr>
            <p:ph type="title"/>
          </p:nvPr>
        </p:nvSpPr>
        <p:spPr>
          <a:xfrm>
            <a:off x="838200" y="1051754"/>
            <a:ext cx="7848599"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—Hallucinogens: What is it?</a:t>
            </a:r>
          </a:p>
        </p:txBody>
      </p:sp>
      <p:sp>
        <p:nvSpPr>
          <p:cNvPr id="161" name="Shape 161"/>
          <p:cNvSpPr txBox="1">
            <a:spLocks noGrp="1"/>
          </p:cNvSpPr>
          <p:nvPr>
            <p:ph type="body" idx="1"/>
          </p:nvPr>
        </p:nvSpPr>
        <p:spPr>
          <a:xfrm>
            <a:off x="838200" y="2590800"/>
            <a:ext cx="4952998" cy="2495001"/>
          </a:xfrm>
          <a:prstGeom prst="rect">
            <a:avLst/>
          </a:prstGeom>
          <a:noFill/>
          <a:ln>
            <a:noFill/>
          </a:ln>
        </p:spPr>
        <p:txBody>
          <a:bodyPr lIns="91425" tIns="45700" rIns="91425" bIns="45700" anchor="t" anchorCtr="0">
            <a:noAutofit/>
          </a:bodyPr>
          <a:lstStyle/>
          <a:p>
            <a:pPr marL="457200" marR="0" lvl="0" indent="-457200" algn="l" rtl="0">
              <a:lnSpc>
                <a:spcPct val="85000"/>
              </a:lnSpc>
              <a:spcBef>
                <a:spcPts val="840"/>
              </a:spcBef>
              <a:spcAft>
                <a:spcPts val="0"/>
              </a:spcAft>
              <a:buClr>
                <a:schemeClr val="dk1"/>
              </a:buClr>
              <a:buSzPct val="35416"/>
              <a:buFont typeface="Arial"/>
              <a:buChar char="●"/>
            </a:pPr>
            <a:r>
              <a:rPr lang="en-US" sz="2400" b="1" i="0" u="none" strike="noStrike" cap="none" baseline="0">
                <a:solidFill>
                  <a:srgbClr val="FF0000"/>
                </a:solidFill>
                <a:latin typeface="Arial"/>
                <a:ea typeface="Arial"/>
                <a:cs typeface="Arial"/>
                <a:sym typeface="Arial"/>
              </a:rPr>
              <a:t>Often derived from plants</a:t>
            </a:r>
          </a:p>
          <a:p>
            <a:pPr marL="457200" marR="0" lvl="0" indent="-457200" algn="l" rtl="0">
              <a:lnSpc>
                <a:spcPct val="85000"/>
              </a:lnSpc>
              <a:spcBef>
                <a:spcPts val="840"/>
              </a:spcBef>
              <a:spcAft>
                <a:spcPts val="0"/>
              </a:spcAft>
              <a:buClr>
                <a:schemeClr val="dk1"/>
              </a:buClr>
              <a:buSzPct val="35416"/>
              <a:buFont typeface="Arial"/>
              <a:buChar char="●"/>
            </a:pPr>
            <a:r>
              <a:rPr lang="en-US" sz="2400" b="1" i="0" u="none" strike="noStrike" cap="none" baseline="0">
                <a:solidFill>
                  <a:srgbClr val="FF0000"/>
                </a:solidFill>
                <a:latin typeface="Arial"/>
                <a:ea typeface="Arial"/>
                <a:cs typeface="Arial"/>
                <a:sym typeface="Arial"/>
              </a:rPr>
              <a:t>The effect and intensity of response to these drugs varies from person to person. </a:t>
            </a:r>
          </a:p>
          <a:p>
            <a:pPr marL="457200" marR="0" lvl="0" indent="-457200" algn="l" rtl="0">
              <a:lnSpc>
                <a:spcPct val="85000"/>
              </a:lnSpc>
              <a:spcBef>
                <a:spcPts val="840"/>
              </a:spcBef>
              <a:spcAft>
                <a:spcPts val="0"/>
              </a:spcAft>
              <a:buClr>
                <a:schemeClr val="dk1"/>
              </a:buClr>
              <a:buSzPct val="35416"/>
              <a:buFont typeface="Arial"/>
              <a:buChar char="●"/>
            </a:pPr>
            <a:r>
              <a:rPr lang="en-US" sz="2400" b="1" i="0" u="none" strike="noStrike" cap="none" baseline="0">
                <a:solidFill>
                  <a:srgbClr val="FF0000"/>
                </a:solidFill>
                <a:latin typeface="Arial"/>
                <a:ea typeface="Arial"/>
                <a:cs typeface="Arial"/>
                <a:sym typeface="Arial"/>
              </a:rPr>
              <a:t>Affects the user’s perceptions, thinking, self-awareness, and emotions</a:t>
            </a:r>
          </a:p>
        </p:txBody>
      </p:sp>
      <p:sp>
        <p:nvSpPr>
          <p:cNvPr id="162" name="Shape 162"/>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pic>
        <p:nvPicPr>
          <p:cNvPr id="163" name="Shape 163"/>
          <p:cNvPicPr preferRelativeResize="0"/>
          <p:nvPr/>
        </p:nvPicPr>
        <p:blipFill>
          <a:blip r:embed="rId3">
            <a:alphaModFix/>
          </a:blip>
          <a:stretch>
            <a:fillRect/>
          </a:stretch>
        </p:blipFill>
        <p:spPr>
          <a:xfrm>
            <a:off x="6172200" y="2514600"/>
            <a:ext cx="2466975" cy="1847851"/>
          </a:xfrm>
          <a:prstGeom prst="rect">
            <a:avLst/>
          </a:prstGeom>
          <a:noFill/>
          <a:ln>
            <a:noFill/>
          </a:ln>
        </p:spPr>
      </p:pic>
      <p:pic>
        <p:nvPicPr>
          <p:cNvPr id="164" name="Shape 164"/>
          <p:cNvPicPr preferRelativeResize="0"/>
          <p:nvPr/>
        </p:nvPicPr>
        <p:blipFill>
          <a:blip r:embed="rId4">
            <a:alphaModFix/>
          </a:blip>
          <a:stretch>
            <a:fillRect/>
          </a:stretch>
        </p:blipFill>
        <p:spPr>
          <a:xfrm>
            <a:off x="6326280" y="4610100"/>
            <a:ext cx="2286000" cy="16383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lt1"/>
                </a:solidFill>
                <a:latin typeface="Arial"/>
                <a:ea typeface="Arial"/>
                <a:cs typeface="Arial"/>
                <a:sym typeface="Arial"/>
              </a:rPr>
              <a:t>*</a:t>
            </a:r>
          </a:p>
        </p:txBody>
      </p:sp>
      <p:sp>
        <p:nvSpPr>
          <p:cNvPr id="170" name="Shape 170"/>
          <p:cNvSpPr txBox="1">
            <a:spLocks noGrp="1"/>
          </p:cNvSpPr>
          <p:nvPr>
            <p:ph type="title"/>
          </p:nvPr>
        </p:nvSpPr>
        <p:spPr>
          <a:xfrm>
            <a:off x="671510" y="1051754"/>
            <a:ext cx="8777290" cy="92944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53A753"/>
              </a:buClr>
              <a:buSzPct val="25000"/>
              <a:buFont typeface="Arial"/>
              <a:buNone/>
            </a:pPr>
            <a:r>
              <a:rPr lang="en-US" sz="3200" b="1" i="1" u="none" strike="noStrike" cap="small" baseline="0">
                <a:solidFill>
                  <a:srgbClr val="53A753"/>
                </a:solidFill>
                <a:latin typeface="Arial"/>
                <a:ea typeface="Arial"/>
                <a:cs typeface="Arial"/>
                <a:sym typeface="Arial"/>
              </a:rPr>
              <a:t>Controlled Substances</a:t>
            </a:r>
            <a:br>
              <a:rPr lang="en-US" sz="3200" b="1" i="1" u="none" strike="noStrike" cap="small" baseline="0">
                <a:solidFill>
                  <a:srgbClr val="53A753"/>
                </a:solidFill>
                <a:latin typeface="Arial"/>
                <a:ea typeface="Arial"/>
                <a:cs typeface="Arial"/>
                <a:sym typeface="Arial"/>
              </a:rPr>
            </a:br>
            <a:r>
              <a:rPr lang="en-US" sz="3200" b="1" i="1" u="none" strike="noStrike" cap="small" baseline="0">
                <a:solidFill>
                  <a:srgbClr val="53A753"/>
                </a:solidFill>
                <a:latin typeface="Arial"/>
                <a:ea typeface="Arial"/>
                <a:cs typeface="Arial"/>
                <a:sym typeface="Arial"/>
              </a:rPr>
              <a:t>—</a:t>
            </a:r>
            <a:r>
              <a:rPr lang="en-US" sz="3200" b="1" i="1" u="none" strike="noStrike" cap="small" baseline="0">
                <a:solidFill>
                  <a:srgbClr val="FF0000"/>
                </a:solidFill>
                <a:latin typeface="Arial"/>
                <a:ea typeface="Arial"/>
                <a:cs typeface="Arial"/>
                <a:sym typeface="Arial"/>
              </a:rPr>
              <a:t>Hallucinogens: What are the Effects?</a:t>
            </a:r>
          </a:p>
        </p:txBody>
      </p:sp>
      <p:sp>
        <p:nvSpPr>
          <p:cNvPr id="171" name="Shape 171"/>
          <p:cNvSpPr txBox="1">
            <a:spLocks noGrp="1"/>
          </p:cNvSpPr>
          <p:nvPr>
            <p:ph type="body" idx="1"/>
          </p:nvPr>
        </p:nvSpPr>
        <p:spPr>
          <a:xfrm>
            <a:off x="671510" y="2286000"/>
            <a:ext cx="6934199" cy="2111819"/>
          </a:xfrm>
          <a:prstGeom prst="rect">
            <a:avLst/>
          </a:prstGeom>
          <a:noFill/>
          <a:ln>
            <a:noFill/>
          </a:ln>
        </p:spPr>
        <p:txBody>
          <a:bodyPr lIns="91425" tIns="45700" rIns="91425" bIns="45700" anchor="t" anchorCtr="0">
            <a:noAutofit/>
          </a:bodyPr>
          <a:lstStyle/>
          <a:p>
            <a:pPr marL="457200" marR="0" lvl="0" indent="-457200" algn="l" rtl="0">
              <a:lnSpc>
                <a:spcPct val="85000"/>
              </a:lnSpc>
              <a:spcBef>
                <a:spcPts val="840"/>
              </a:spcBef>
              <a:spcAft>
                <a:spcPts val="0"/>
              </a:spcAft>
              <a:buClr>
                <a:schemeClr val="dk1"/>
              </a:buClr>
              <a:buSzPct val="35714"/>
              <a:buFont typeface="Arial"/>
              <a:buChar char="●"/>
            </a:pPr>
            <a:r>
              <a:rPr lang="en-US" sz="2800" b="0" i="0" u="none" strike="noStrike" cap="none" baseline="0">
                <a:solidFill>
                  <a:schemeClr val="dk1"/>
                </a:solidFill>
                <a:latin typeface="Arial"/>
                <a:ea typeface="Arial"/>
                <a:cs typeface="Arial"/>
                <a:sym typeface="Arial"/>
              </a:rPr>
              <a:t>Affects of an overdose often include </a:t>
            </a:r>
          </a:p>
          <a:p>
            <a:pPr marL="800100" marR="0" lvl="1" indent="-342900" algn="l" rtl="0">
              <a:lnSpc>
                <a:spcPct val="85000"/>
              </a:lnSpc>
              <a:spcBef>
                <a:spcPts val="720"/>
              </a:spcBef>
              <a:spcAft>
                <a:spcPts val="0"/>
              </a:spcAft>
              <a:buClr>
                <a:schemeClr val="dk1"/>
              </a:buClr>
              <a:buSzPct val="54166"/>
              <a:buFont typeface="Arial"/>
              <a:buChar char="●"/>
            </a:pPr>
            <a:r>
              <a:rPr lang="en-US" sz="2400" b="0" i="0" u="none" strike="noStrike" cap="none" baseline="0">
                <a:solidFill>
                  <a:schemeClr val="dk1"/>
                </a:solidFill>
                <a:latin typeface="Arial"/>
                <a:ea typeface="Arial"/>
                <a:cs typeface="Arial"/>
                <a:sym typeface="Arial"/>
              </a:rPr>
              <a:t>Increased heart rate </a:t>
            </a:r>
          </a:p>
          <a:p>
            <a:pPr marL="800100" marR="0" lvl="1" indent="-342900" algn="l" rtl="0">
              <a:lnSpc>
                <a:spcPct val="85000"/>
              </a:lnSpc>
              <a:spcBef>
                <a:spcPts val="720"/>
              </a:spcBef>
              <a:spcAft>
                <a:spcPts val="0"/>
              </a:spcAft>
              <a:buClr>
                <a:schemeClr val="dk1"/>
              </a:buClr>
              <a:buSzPct val="54166"/>
              <a:buFont typeface="Arial"/>
              <a:buChar char="●"/>
            </a:pPr>
            <a:r>
              <a:rPr lang="en-US" sz="2400" b="0" i="0" u="none" strike="noStrike" cap="none" baseline="0">
                <a:solidFill>
                  <a:schemeClr val="dk1"/>
                </a:solidFill>
                <a:latin typeface="Arial"/>
                <a:ea typeface="Arial"/>
                <a:cs typeface="Arial"/>
                <a:sym typeface="Arial"/>
              </a:rPr>
              <a:t>Increased blood pressure</a:t>
            </a:r>
          </a:p>
          <a:p>
            <a:pPr marL="800100" marR="0" lvl="1" indent="-342900" algn="l" rtl="0">
              <a:lnSpc>
                <a:spcPct val="85000"/>
              </a:lnSpc>
              <a:spcBef>
                <a:spcPts val="720"/>
              </a:spcBef>
              <a:spcAft>
                <a:spcPts val="0"/>
              </a:spcAft>
              <a:buClr>
                <a:schemeClr val="dk1"/>
              </a:buClr>
              <a:buSzPct val="54166"/>
              <a:buFont typeface="Arial"/>
              <a:buChar char="●"/>
            </a:pPr>
            <a:r>
              <a:rPr lang="en-US" sz="2400" b="0" i="0" u="none" strike="noStrike" cap="none" baseline="0">
                <a:solidFill>
                  <a:schemeClr val="dk1"/>
                </a:solidFill>
                <a:latin typeface="Arial"/>
                <a:ea typeface="Arial"/>
                <a:cs typeface="Arial"/>
                <a:sym typeface="Arial"/>
              </a:rPr>
              <a:t>Panic attacks, anxiety, or psychosis</a:t>
            </a:r>
          </a:p>
          <a:p>
            <a:pPr marL="0" marR="0" lvl="0" indent="0" algn="l" rtl="0">
              <a:lnSpc>
                <a:spcPct val="85000"/>
              </a:lnSpc>
              <a:spcBef>
                <a:spcPts val="98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p:txBody>
      </p:sp>
      <p:sp>
        <p:nvSpPr>
          <p:cNvPr id="172" name="Shape 172"/>
          <p:cNvSpPr txBox="1">
            <a:spLocks noGrp="1"/>
          </p:cNvSpPr>
          <p:nvPr>
            <p:ph type="sldNum" idx="12"/>
          </p:nvPr>
        </p:nvSpPr>
        <p:spPr>
          <a:xfrm>
            <a:off x="84135" y="6242050"/>
            <a:ext cx="587374" cy="488949"/>
          </a:xfrm>
          <a:prstGeom prst="rect">
            <a:avLst/>
          </a:prstGeom>
          <a:noFill/>
          <a:ln>
            <a:noFill/>
          </a:ln>
        </p:spPr>
        <p:txBody>
          <a:bodyPr lIns="91425" tIns="45700" rIns="91425" bIns="45700" anchor="b" anchorCtr="1">
            <a:noAutofit/>
          </a:bodyPr>
          <a:lstStyle/>
          <a:p>
            <a:pPr marL="0" marR="0" lvl="0" indent="0" algn="l" rtl="0">
              <a:lnSpc>
                <a:spcPct val="100000"/>
              </a:lnSpc>
              <a:spcBef>
                <a:spcPts val="0"/>
              </a:spcBef>
              <a:spcAft>
                <a:spcPts val="0"/>
              </a:spcAft>
              <a:buClr>
                <a:schemeClr val="lt1"/>
              </a:buClr>
              <a:buSzPct val="25000"/>
              <a:buFont typeface="Arial"/>
              <a:buNone/>
            </a:pPr>
            <a:r>
              <a:rPr lang="en-US" sz="2600" b="0" i="0" u="none" strike="noStrike" cap="none" baseline="0">
                <a:solidFill>
                  <a:schemeClr val="lt1"/>
                </a:solidFill>
                <a:latin typeface="Arial"/>
                <a:ea typeface="Arial"/>
                <a:cs typeface="Arial"/>
                <a:sym typeface="Arial"/>
              </a:rPr>
              <a:t> </a:t>
            </a:r>
          </a:p>
        </p:txBody>
      </p:sp>
      <p:sp>
        <p:nvSpPr>
          <p:cNvPr id="173" name="Shape 173"/>
          <p:cNvSpPr txBox="1"/>
          <p:nvPr/>
        </p:nvSpPr>
        <p:spPr>
          <a:xfrm>
            <a:off x="838200" y="6248400"/>
            <a:ext cx="7619999" cy="47466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rgbClr val="CC3300"/>
                </a:solidFill>
                <a:latin typeface="Arial"/>
                <a:ea typeface="Arial"/>
                <a:cs typeface="Arial"/>
                <a:sym typeface="Arial"/>
              </a:rPr>
              <a:t>Forensic Science: Fundamentals &amp; Investigations, Chapter 9 </a:t>
            </a:r>
          </a:p>
        </p:txBody>
      </p:sp>
      <p:pic>
        <p:nvPicPr>
          <p:cNvPr id="174" name="Shape 174"/>
          <p:cNvPicPr preferRelativeResize="0"/>
          <p:nvPr/>
        </p:nvPicPr>
        <p:blipFill>
          <a:blip r:embed="rId3">
            <a:alphaModFix/>
          </a:blip>
          <a:stretch>
            <a:fillRect/>
          </a:stretch>
        </p:blipFill>
        <p:spPr>
          <a:xfrm>
            <a:off x="7010400" y="2514600"/>
            <a:ext cx="2057400" cy="1857376"/>
          </a:xfrm>
          <a:prstGeom prst="rect">
            <a:avLst/>
          </a:prstGeom>
          <a:noFill/>
          <a:ln>
            <a:noFill/>
          </a:ln>
        </p:spPr>
      </p:pic>
      <p:pic>
        <p:nvPicPr>
          <p:cNvPr id="175" name="Shape 175"/>
          <p:cNvPicPr preferRelativeResize="0"/>
          <p:nvPr/>
        </p:nvPicPr>
        <p:blipFill>
          <a:blip r:embed="rId4">
            <a:alphaModFix/>
          </a:blip>
          <a:stretch>
            <a:fillRect/>
          </a:stretch>
        </p:blipFill>
        <p:spPr>
          <a:xfrm>
            <a:off x="6019800" y="4743448"/>
            <a:ext cx="2628900" cy="1743075"/>
          </a:xfrm>
          <a:prstGeom prst="rect">
            <a:avLst/>
          </a:prstGeom>
          <a:noFill/>
          <a:ln>
            <a:noFill/>
          </a:ln>
        </p:spPr>
      </p:pic>
      <p:pic>
        <p:nvPicPr>
          <p:cNvPr id="176" name="Shape 176"/>
          <p:cNvPicPr preferRelativeResize="0"/>
          <p:nvPr/>
        </p:nvPicPr>
        <p:blipFill>
          <a:blip r:embed="rId5">
            <a:alphaModFix/>
          </a:blip>
          <a:stretch>
            <a:fillRect/>
          </a:stretch>
        </p:blipFill>
        <p:spPr>
          <a:xfrm>
            <a:off x="1371600" y="4038600"/>
            <a:ext cx="1981200" cy="2314575"/>
          </a:xfrm>
          <a:prstGeom prst="rect">
            <a:avLst/>
          </a:prstGeom>
          <a:noFill/>
          <a:ln>
            <a:noFill/>
          </a:ln>
        </p:spPr>
      </p:pic>
      <p:pic>
        <p:nvPicPr>
          <p:cNvPr id="177" name="Shape 177"/>
          <p:cNvPicPr preferRelativeResize="0"/>
          <p:nvPr/>
        </p:nvPicPr>
        <p:blipFill>
          <a:blip r:embed="rId6">
            <a:alphaModFix/>
          </a:blip>
          <a:stretch>
            <a:fillRect/>
          </a:stretch>
        </p:blipFill>
        <p:spPr>
          <a:xfrm>
            <a:off x="4616051" y="4133851"/>
            <a:ext cx="1664493" cy="22193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Custom Theme">
  <a:themeElements>
    <a:clrScheme name="2_Capsules 1">
      <a:dk1>
        <a:srgbClr val="003366"/>
      </a:dk1>
      <a:lt1>
        <a:srgbClr val="FFFFFF"/>
      </a:lt1>
      <a:dk2>
        <a:srgbClr val="006666"/>
      </a:dk2>
      <a:lt2>
        <a:srgbClr val="666699"/>
      </a:lt2>
      <a:accent1>
        <a:srgbClr val="33CCCC"/>
      </a:accent1>
      <a:accent2>
        <a:srgbClr val="99CC99"/>
      </a:accent2>
      <a:accent3>
        <a:srgbClr val="FFFFFF"/>
      </a:accent3>
      <a:accent4>
        <a:srgbClr val="33CCCC"/>
      </a:accent4>
      <a:accent5>
        <a:srgbClr val="99CC99"/>
      </a:accent5>
      <a:accent6>
        <a:srgbClr val="FFFFFF"/>
      </a:accent6>
      <a:hlink>
        <a:srgbClr val="003366"/>
      </a:hlink>
      <a:folHlink>
        <a:srgbClr val="CC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3_Capsules 1">
      <a:dk1>
        <a:srgbClr val="003366"/>
      </a:dk1>
      <a:lt1>
        <a:srgbClr val="FFFFFF"/>
      </a:lt1>
      <a:dk2>
        <a:srgbClr val="006666"/>
      </a:dk2>
      <a:lt2>
        <a:srgbClr val="666699"/>
      </a:lt2>
      <a:accent1>
        <a:srgbClr val="33CCCC"/>
      </a:accent1>
      <a:accent2>
        <a:srgbClr val="99CC99"/>
      </a:accent2>
      <a:accent3>
        <a:srgbClr val="FFFFFF"/>
      </a:accent3>
      <a:accent4>
        <a:srgbClr val="33CCCC"/>
      </a:accent4>
      <a:accent5>
        <a:srgbClr val="99CC99"/>
      </a:accent5>
      <a:accent6>
        <a:srgbClr val="FFFFFF"/>
      </a:accent6>
      <a:hlink>
        <a:srgbClr val="003366"/>
      </a:hlink>
      <a:folHlink>
        <a:srgbClr val="CC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1325</Words>
  <Application>Microsoft Office PowerPoint</Application>
  <PresentationFormat>On-screen Show (4:3)</PresentationFormat>
  <Paragraphs>240</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Custom Theme</vt:lpstr>
      <vt:lpstr>Custom Theme</vt:lpstr>
      <vt:lpstr>Chapter 9 Drug Identification and Toxicology </vt:lpstr>
      <vt:lpstr>What is Forensic Toxicology? </vt:lpstr>
      <vt:lpstr>How Can People Be Exposed to Toxic Substances?</vt:lpstr>
      <vt:lpstr>Poison—Murder, Accidental Overdoses, and Drug Offences  </vt:lpstr>
      <vt:lpstr>FAMOUS ACCIDENTAL DRUG OVERDOSES  </vt:lpstr>
      <vt:lpstr>FAMOUS MURDERS BY POISON  </vt:lpstr>
      <vt:lpstr>Controlled Substances</vt:lpstr>
      <vt:lpstr>Controlled Substances —Hallucinogens: What is it?</vt:lpstr>
      <vt:lpstr>Controlled Substances —Hallucinogens: What are the Effects?</vt:lpstr>
      <vt:lpstr>Controlled Substances —Hallucinogens: Examples</vt:lpstr>
      <vt:lpstr>Controlled Substances —Narcotics:What is It?</vt:lpstr>
      <vt:lpstr>Controlled Substances —Narcotics:Examples </vt:lpstr>
      <vt:lpstr>Controlled Substances —Stimulants: What is it? </vt:lpstr>
      <vt:lpstr>Controlled Substances —Stimulants: Examples </vt:lpstr>
      <vt:lpstr>Controlled Substances —Anabolic Steroids: What is it? </vt:lpstr>
      <vt:lpstr>Controlled Substances —Anabolic Steroids: Examples </vt:lpstr>
      <vt:lpstr>Controlled Substances —Depressants-What is it?</vt:lpstr>
      <vt:lpstr>Controlled Substances —Depressants-Example#1</vt:lpstr>
      <vt:lpstr>Controlled Substances —Depressants-Example #2</vt:lpstr>
      <vt:lpstr>Controlled Substances —Depressants-Example #3</vt:lpstr>
      <vt:lpstr>Controlled Substances —Bacterial Toxins-What is it? </vt:lpstr>
      <vt:lpstr>Controlled Substances —Bacterial Toxins-examples </vt:lpstr>
      <vt:lpstr>Controlled Substances —Pesticides and Heavy Metals-What is it? </vt:lpstr>
      <vt:lpstr>Controlled Substances —Pesticides and Heavy Metals-examples </vt:lpstr>
      <vt:lpstr>Controlled Substances —Pesticides and Heavy Metals-examples </vt:lpstr>
      <vt:lpstr>Controlled Substances —Bioterrorism Agents: Type #1 </vt:lpstr>
      <vt:lpstr>Controlled Substances—Bioterrorism Agents: Type #2 </vt:lpstr>
      <vt:lpstr>  . . . . . . . . . Summary. . . . . . . .  </vt:lpstr>
      <vt:lpstr>  . . . . . . . . . . . . . Summary. . .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Drug Identification and Toxicology</dc:title>
  <dc:creator>Shawn Laxson</dc:creator>
  <cp:lastModifiedBy>Chatterley Family</cp:lastModifiedBy>
  <cp:revision>5</cp:revision>
  <dcterms:modified xsi:type="dcterms:W3CDTF">2020-02-02T01:19:38Z</dcterms:modified>
</cp:coreProperties>
</file>